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89" r:id="rId3"/>
    <p:sldId id="257" r:id="rId4"/>
    <p:sldId id="270" r:id="rId5"/>
    <p:sldId id="291" r:id="rId6"/>
    <p:sldId id="292" r:id="rId7"/>
    <p:sldId id="293" r:id="rId8"/>
    <p:sldId id="296" r:id="rId9"/>
    <p:sldId id="294" r:id="rId10"/>
    <p:sldId id="297" r:id="rId11"/>
    <p:sldId id="295" r:id="rId12"/>
    <p:sldId id="298" r:id="rId13"/>
    <p:sldId id="299" r:id="rId14"/>
    <p:sldId id="300" r:id="rId15"/>
    <p:sldId id="31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</p:sldIdLst>
  <p:sldSz cx="9144000" cy="5143500" type="screen16x9"/>
  <p:notesSz cx="6858000" cy="9144000"/>
  <p:embeddedFontLst>
    <p:embeddedFont>
      <p:font typeface="Aldhabi" panose="01000000000000000000" pitchFamily="2" charset="-78"/>
      <p:regular r:id="rId27"/>
    </p:embeddedFont>
    <p:embeddedFont>
      <p:font typeface="Amasis MT Pro" panose="02040504050005020304" pitchFamily="18" charset="0"/>
      <p:regular r:id="rId28"/>
      <p:bold r:id="rId29"/>
      <p:italic r:id="rId30"/>
      <p:boldItalic r:id="rId31"/>
    </p:embeddedFont>
    <p:embeddedFont>
      <p:font typeface="Bahnschrift" panose="020B0502040204020203" pitchFamily="34" charset="0"/>
      <p:regular r:id="rId32"/>
      <p:bold r:id="rId33"/>
    </p:embeddedFont>
    <p:embeddedFont>
      <p:font typeface="Bell MT" panose="02020503060305020303" pitchFamily="18" charset="0"/>
      <p:regular r:id="rId34"/>
      <p:bold r:id="rId35"/>
      <p:italic r:id="rId36"/>
    </p:embeddedFont>
    <p:embeddedFont>
      <p:font typeface="Dubai Medium" panose="020B0603030403030204" pitchFamily="34" charset="-78"/>
      <p:regular r:id="rId37"/>
    </p:embeddedFont>
    <p:embeddedFont>
      <p:font typeface="Fira Sans" panose="020B0503050000020004" pitchFamily="34" charset="0"/>
      <p:regular r:id="rId38"/>
      <p:bold r:id="rId39"/>
      <p:italic r:id="rId40"/>
      <p:boldItalic r:id="rId41"/>
    </p:embeddedFont>
    <p:embeddedFont>
      <p:font typeface="Fira Sans Medium" panose="020B0603050000020004" pitchFamily="34" charset="0"/>
      <p:regular r:id="rId42"/>
      <p:bold r:id="rId43"/>
      <p:italic r:id="rId44"/>
      <p:boldItalic r:id="rId45"/>
    </p:embeddedFont>
    <p:embeddedFont>
      <p:font typeface="Fira Sans SemiBold" panose="020B0603050000020004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9">
          <p15:clr>
            <a:srgbClr val="EA4335"/>
          </p15:clr>
        </p15:guide>
        <p15:guide id="2" pos="28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4">
          <p15:clr>
            <a:srgbClr val="EA4335"/>
          </p15:clr>
        </p15:guide>
        <p15:guide id="5" orient="horz" pos="5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2270FA-EBAC-46D5-94CA-CC7A83A05D9A}" v="87" dt="2023-05-12T04:30:53.3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54" autoAdjust="0"/>
    <p:restoredTop sz="94660"/>
  </p:normalViewPr>
  <p:slideViewPr>
    <p:cSldViewPr snapToGrid="0">
      <p:cViewPr varScale="1">
        <p:scale>
          <a:sx n="78" d="100"/>
          <a:sy n="78" d="100"/>
        </p:scale>
        <p:origin x="776" y="36"/>
      </p:cViewPr>
      <p:guideLst>
        <p:guide orient="horz" pos="259"/>
        <p:guide pos="288"/>
        <p:guide pos="5472"/>
        <p:guide orient="horz" pos="2984"/>
        <p:guide orient="horz" pos="5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NU LNU" userId="f1f43f9c-812c-4715-81e4-c5149266bfdc" providerId="ADAL" clId="{9F2270FA-EBAC-46D5-94CA-CC7A83A05D9A}"/>
    <pc:docChg chg="undo custSel addSld delSld modSld sldOrd">
      <pc:chgData name="FNU LNU" userId="f1f43f9c-812c-4715-81e4-c5149266bfdc" providerId="ADAL" clId="{9F2270FA-EBAC-46D5-94CA-CC7A83A05D9A}" dt="2023-05-12T04:30:01.485" v="2514" actId="1440"/>
      <pc:docMkLst>
        <pc:docMk/>
      </pc:docMkLst>
      <pc:sldChg chg="addSp modSp mod">
        <pc:chgData name="FNU LNU" userId="f1f43f9c-812c-4715-81e4-c5149266bfdc" providerId="ADAL" clId="{9F2270FA-EBAC-46D5-94CA-CC7A83A05D9A}" dt="2023-05-11T17:45:50.828" v="147" actId="2711"/>
        <pc:sldMkLst>
          <pc:docMk/>
          <pc:sldMk cId="0" sldId="256"/>
        </pc:sldMkLst>
        <pc:spChg chg="add mod">
          <ac:chgData name="FNU LNU" userId="f1f43f9c-812c-4715-81e4-c5149266bfdc" providerId="ADAL" clId="{9F2270FA-EBAC-46D5-94CA-CC7A83A05D9A}" dt="2023-05-11T17:45:50.828" v="147" actId="2711"/>
          <ac:spMkLst>
            <pc:docMk/>
            <pc:sldMk cId="0" sldId="256"/>
            <ac:spMk id="2" creationId="{FE7F0F0D-E42A-03F4-02A0-682A8E02923E}"/>
          </ac:spMkLst>
        </pc:spChg>
      </pc:sldChg>
      <pc:sldChg chg="addSp delSp modSp mod modNotes">
        <pc:chgData name="FNU LNU" userId="f1f43f9c-812c-4715-81e4-c5149266bfdc" providerId="ADAL" clId="{9F2270FA-EBAC-46D5-94CA-CC7A83A05D9A}" dt="2023-05-11T21:09:55.837" v="2500" actId="115"/>
        <pc:sldMkLst>
          <pc:docMk/>
          <pc:sldMk cId="0" sldId="257"/>
        </pc:sldMkLst>
        <pc:spChg chg="add mod">
          <ac:chgData name="FNU LNU" userId="f1f43f9c-812c-4715-81e4-c5149266bfdc" providerId="ADAL" clId="{9F2270FA-EBAC-46D5-94CA-CC7A83A05D9A}" dt="2023-05-11T18:25:10.541" v="264" actId="14100"/>
          <ac:spMkLst>
            <pc:docMk/>
            <pc:sldMk cId="0" sldId="257"/>
            <ac:spMk id="4" creationId="{B5CAB6BD-FC5C-BAFC-F5E0-2E0D1456800F}"/>
          </ac:spMkLst>
        </pc:spChg>
        <pc:spChg chg="add mod">
          <ac:chgData name="FNU LNU" userId="f1f43f9c-812c-4715-81e4-c5149266bfdc" providerId="ADAL" clId="{9F2270FA-EBAC-46D5-94CA-CC7A83A05D9A}" dt="2023-05-11T18:51:11.726" v="359" actId="20577"/>
          <ac:spMkLst>
            <pc:docMk/>
            <pc:sldMk cId="0" sldId="257"/>
            <ac:spMk id="5" creationId="{52863A4B-4D7E-DD07-5243-098A23E7222C}"/>
          </ac:spMkLst>
        </pc:spChg>
        <pc:spChg chg="add mod">
          <ac:chgData name="FNU LNU" userId="f1f43f9c-812c-4715-81e4-c5149266bfdc" providerId="ADAL" clId="{9F2270FA-EBAC-46D5-94CA-CC7A83A05D9A}" dt="2023-05-11T19:08:37.266" v="1030" actId="1076"/>
          <ac:spMkLst>
            <pc:docMk/>
            <pc:sldMk cId="0" sldId="257"/>
            <ac:spMk id="6" creationId="{72508F90-217B-2A7E-678E-EEB2B5CB45E6}"/>
          </ac:spMkLst>
        </pc:spChg>
        <pc:spChg chg="add mod">
          <ac:chgData name="FNU LNU" userId="f1f43f9c-812c-4715-81e4-c5149266bfdc" providerId="ADAL" clId="{9F2270FA-EBAC-46D5-94CA-CC7A83A05D9A}" dt="2023-05-11T20:21:50.439" v="1793" actId="1076"/>
          <ac:spMkLst>
            <pc:docMk/>
            <pc:sldMk cId="0" sldId="257"/>
            <ac:spMk id="9" creationId="{5956F700-CE21-12ED-D308-C59580E21E33}"/>
          </ac:spMkLst>
        </pc:spChg>
        <pc:spChg chg="add mod">
          <ac:chgData name="FNU LNU" userId="f1f43f9c-812c-4715-81e4-c5149266bfdc" providerId="ADAL" clId="{9F2270FA-EBAC-46D5-94CA-CC7A83A05D9A}" dt="2023-05-11T19:11:58.058" v="1140" actId="14100"/>
          <ac:spMkLst>
            <pc:docMk/>
            <pc:sldMk cId="0" sldId="257"/>
            <ac:spMk id="10" creationId="{EEE79537-19E5-AF47-0AA4-6ABE10D80BDF}"/>
          </ac:spMkLst>
        </pc:spChg>
        <pc:spChg chg="mod">
          <ac:chgData name="FNU LNU" userId="f1f43f9c-812c-4715-81e4-c5149266bfdc" providerId="ADAL" clId="{9F2270FA-EBAC-46D5-94CA-CC7A83A05D9A}" dt="2023-05-11T18:50:25.394" v="339" actId="14100"/>
          <ac:spMkLst>
            <pc:docMk/>
            <pc:sldMk cId="0" sldId="257"/>
            <ac:spMk id="170" creationId="{00000000-0000-0000-0000-000000000000}"/>
          </ac:spMkLst>
        </pc:spChg>
        <pc:spChg chg="mod">
          <ac:chgData name="FNU LNU" userId="f1f43f9c-812c-4715-81e4-c5149266bfdc" providerId="ADAL" clId="{9F2270FA-EBAC-46D5-94CA-CC7A83A05D9A}" dt="2023-05-11T19:02:03.468" v="815" actId="14100"/>
          <ac:spMkLst>
            <pc:docMk/>
            <pc:sldMk cId="0" sldId="257"/>
            <ac:spMk id="171" creationId="{00000000-0000-0000-0000-000000000000}"/>
          </ac:spMkLst>
        </pc:spChg>
        <pc:spChg chg="mod">
          <ac:chgData name="FNU LNU" userId="f1f43f9c-812c-4715-81e4-c5149266bfdc" providerId="ADAL" clId="{9F2270FA-EBAC-46D5-94CA-CC7A83A05D9A}" dt="2023-05-11T18:50:39.351" v="344" actId="14100"/>
          <ac:spMkLst>
            <pc:docMk/>
            <pc:sldMk cId="0" sldId="257"/>
            <ac:spMk id="172" creationId="{00000000-0000-0000-0000-000000000000}"/>
          </ac:spMkLst>
        </pc:spChg>
        <pc:spChg chg="mod">
          <ac:chgData name="FNU LNU" userId="f1f43f9c-812c-4715-81e4-c5149266bfdc" providerId="ADAL" clId="{9F2270FA-EBAC-46D5-94CA-CC7A83A05D9A}" dt="2023-05-11T18:57:34.098" v="654" actId="20577"/>
          <ac:spMkLst>
            <pc:docMk/>
            <pc:sldMk cId="0" sldId="257"/>
            <ac:spMk id="173" creationId="{00000000-0000-0000-0000-000000000000}"/>
          </ac:spMkLst>
        </pc:spChg>
        <pc:spChg chg="mod">
          <ac:chgData name="FNU LNU" userId="f1f43f9c-812c-4715-81e4-c5149266bfdc" providerId="ADAL" clId="{9F2270FA-EBAC-46D5-94CA-CC7A83A05D9A}" dt="2023-05-11T18:50:52.438" v="348" actId="14100"/>
          <ac:spMkLst>
            <pc:docMk/>
            <pc:sldMk cId="0" sldId="257"/>
            <ac:spMk id="174" creationId="{00000000-0000-0000-0000-000000000000}"/>
          </ac:spMkLst>
        </pc:spChg>
        <pc:spChg chg="mod">
          <ac:chgData name="FNU LNU" userId="f1f43f9c-812c-4715-81e4-c5149266bfdc" providerId="ADAL" clId="{9F2270FA-EBAC-46D5-94CA-CC7A83A05D9A}" dt="2023-05-11T19:02:09.396" v="816" actId="14100"/>
          <ac:spMkLst>
            <pc:docMk/>
            <pc:sldMk cId="0" sldId="257"/>
            <ac:spMk id="175" creationId="{00000000-0000-0000-0000-000000000000}"/>
          </ac:spMkLst>
        </pc:spChg>
        <pc:spChg chg="mod">
          <ac:chgData name="FNU LNU" userId="f1f43f9c-812c-4715-81e4-c5149266bfdc" providerId="ADAL" clId="{9F2270FA-EBAC-46D5-94CA-CC7A83A05D9A}" dt="2023-05-11T21:09:55.837" v="2500" actId="115"/>
          <ac:spMkLst>
            <pc:docMk/>
            <pc:sldMk cId="0" sldId="257"/>
            <ac:spMk id="176" creationId="{00000000-0000-0000-0000-000000000000}"/>
          </ac:spMkLst>
        </pc:spChg>
        <pc:spChg chg="mod">
          <ac:chgData name="FNU LNU" userId="f1f43f9c-812c-4715-81e4-c5149266bfdc" providerId="ADAL" clId="{9F2270FA-EBAC-46D5-94CA-CC7A83A05D9A}" dt="2023-05-11T19:04:47.887" v="943" actId="14100"/>
          <ac:spMkLst>
            <pc:docMk/>
            <pc:sldMk cId="0" sldId="257"/>
            <ac:spMk id="177" creationId="{00000000-0000-0000-0000-000000000000}"/>
          </ac:spMkLst>
        </pc:spChg>
        <pc:spChg chg="mod">
          <ac:chgData name="FNU LNU" userId="f1f43f9c-812c-4715-81e4-c5149266bfdc" providerId="ADAL" clId="{9F2270FA-EBAC-46D5-94CA-CC7A83A05D9A}" dt="2023-05-11T19:04:15.681" v="937" actId="14100"/>
          <ac:spMkLst>
            <pc:docMk/>
            <pc:sldMk cId="0" sldId="257"/>
            <ac:spMk id="178" creationId="{00000000-0000-0000-0000-000000000000}"/>
          </ac:spMkLst>
        </pc:spChg>
        <pc:spChg chg="mod">
          <ac:chgData name="FNU LNU" userId="f1f43f9c-812c-4715-81e4-c5149266bfdc" providerId="ADAL" clId="{9F2270FA-EBAC-46D5-94CA-CC7A83A05D9A}" dt="2023-05-11T19:05:43.576" v="951" actId="14100"/>
          <ac:spMkLst>
            <pc:docMk/>
            <pc:sldMk cId="0" sldId="257"/>
            <ac:spMk id="179" creationId="{00000000-0000-0000-0000-000000000000}"/>
          </ac:spMkLst>
        </pc:spChg>
        <pc:spChg chg="mod">
          <ac:chgData name="FNU LNU" userId="f1f43f9c-812c-4715-81e4-c5149266bfdc" providerId="ADAL" clId="{9F2270FA-EBAC-46D5-94CA-CC7A83A05D9A}" dt="2023-05-11T19:05:27.268" v="950" actId="20577"/>
          <ac:spMkLst>
            <pc:docMk/>
            <pc:sldMk cId="0" sldId="257"/>
            <ac:spMk id="180" creationId="{00000000-0000-0000-0000-000000000000}"/>
          </ac:spMkLst>
        </pc:spChg>
        <pc:spChg chg="mod">
          <ac:chgData name="FNU LNU" userId="f1f43f9c-812c-4715-81e4-c5149266bfdc" providerId="ADAL" clId="{9F2270FA-EBAC-46D5-94CA-CC7A83A05D9A}" dt="2023-05-11T19:05:56.322" v="955" actId="1076"/>
          <ac:spMkLst>
            <pc:docMk/>
            <pc:sldMk cId="0" sldId="257"/>
            <ac:spMk id="181" creationId="{00000000-0000-0000-0000-000000000000}"/>
          </ac:spMkLst>
        </pc:spChg>
        <pc:spChg chg="mod">
          <ac:chgData name="FNU LNU" userId="f1f43f9c-812c-4715-81e4-c5149266bfdc" providerId="ADAL" clId="{9F2270FA-EBAC-46D5-94CA-CC7A83A05D9A}" dt="2023-05-11T19:09:54.728" v="1130" actId="1076"/>
          <ac:spMkLst>
            <pc:docMk/>
            <pc:sldMk cId="0" sldId="257"/>
            <ac:spMk id="182" creationId="{00000000-0000-0000-0000-000000000000}"/>
          </ac:spMkLst>
        </pc:spChg>
        <pc:spChg chg="del">
          <ac:chgData name="FNU LNU" userId="f1f43f9c-812c-4715-81e4-c5149266bfdc" providerId="ADAL" clId="{9F2270FA-EBAC-46D5-94CA-CC7A83A05D9A}" dt="2023-05-11T19:17:03.719" v="1179" actId="21"/>
          <ac:spMkLst>
            <pc:docMk/>
            <pc:sldMk cId="0" sldId="257"/>
            <ac:spMk id="189" creationId="{00000000-0000-0000-0000-000000000000}"/>
          </ac:spMkLst>
        </pc:spChg>
        <pc:spChg chg="del">
          <ac:chgData name="FNU LNU" userId="f1f43f9c-812c-4715-81e4-c5149266bfdc" providerId="ADAL" clId="{9F2270FA-EBAC-46D5-94CA-CC7A83A05D9A}" dt="2023-05-11T19:16:33.925" v="1173" actId="21"/>
          <ac:spMkLst>
            <pc:docMk/>
            <pc:sldMk cId="0" sldId="257"/>
            <ac:spMk id="197" creationId="{00000000-0000-0000-0000-000000000000}"/>
          </ac:spMkLst>
        </pc:spChg>
        <pc:spChg chg="del">
          <ac:chgData name="FNU LNU" userId="f1f43f9c-812c-4715-81e4-c5149266bfdc" providerId="ADAL" clId="{9F2270FA-EBAC-46D5-94CA-CC7A83A05D9A}" dt="2023-05-11T19:13:27.452" v="1145" actId="21"/>
          <ac:spMkLst>
            <pc:docMk/>
            <pc:sldMk cId="0" sldId="257"/>
            <ac:spMk id="203" creationId="{00000000-0000-0000-0000-000000000000}"/>
          </ac:spMkLst>
        </pc:spChg>
        <pc:spChg chg="del">
          <ac:chgData name="FNU LNU" userId="f1f43f9c-812c-4715-81e4-c5149266bfdc" providerId="ADAL" clId="{9F2270FA-EBAC-46D5-94CA-CC7A83A05D9A}" dt="2023-05-11T19:15:03.370" v="1163" actId="21"/>
          <ac:spMkLst>
            <pc:docMk/>
            <pc:sldMk cId="0" sldId="257"/>
            <ac:spMk id="211" creationId="{00000000-0000-0000-0000-000000000000}"/>
          </ac:spMkLst>
        </pc:spChg>
        <pc:spChg chg="del">
          <ac:chgData name="FNU LNU" userId="f1f43f9c-812c-4715-81e4-c5149266bfdc" providerId="ADAL" clId="{9F2270FA-EBAC-46D5-94CA-CC7A83A05D9A}" dt="2023-05-11T19:14:35.240" v="1158" actId="21"/>
          <ac:spMkLst>
            <pc:docMk/>
            <pc:sldMk cId="0" sldId="257"/>
            <ac:spMk id="216" creationId="{00000000-0000-0000-0000-000000000000}"/>
          </ac:spMkLst>
        </pc:spChg>
        <pc:grpChg chg="mod">
          <ac:chgData name="FNU LNU" userId="f1f43f9c-812c-4715-81e4-c5149266bfdc" providerId="ADAL" clId="{9F2270FA-EBAC-46D5-94CA-CC7A83A05D9A}" dt="2023-05-11T19:16:11.087" v="1171" actId="1076"/>
          <ac:grpSpMkLst>
            <pc:docMk/>
            <pc:sldMk cId="0" sldId="257"/>
            <ac:grpSpMk id="183" creationId="{00000000-0000-0000-0000-000000000000}"/>
          </ac:grpSpMkLst>
        </pc:grpChg>
        <pc:grpChg chg="mod">
          <ac:chgData name="FNU LNU" userId="f1f43f9c-812c-4715-81e4-c5149266bfdc" providerId="ADAL" clId="{9F2270FA-EBAC-46D5-94CA-CC7A83A05D9A}" dt="2023-05-11T19:05:47.979" v="953" actId="1076"/>
          <ac:grpSpMkLst>
            <pc:docMk/>
            <pc:sldMk cId="0" sldId="257"/>
            <ac:grpSpMk id="188" creationId="{00000000-0000-0000-0000-000000000000}"/>
          </ac:grpSpMkLst>
        </pc:grpChg>
        <pc:grpChg chg="mod">
          <ac:chgData name="FNU LNU" userId="f1f43f9c-812c-4715-81e4-c5149266bfdc" providerId="ADAL" clId="{9F2270FA-EBAC-46D5-94CA-CC7A83A05D9A}" dt="2023-05-11T19:04:10.544" v="936" actId="1076"/>
          <ac:grpSpMkLst>
            <pc:docMk/>
            <pc:sldMk cId="0" sldId="257"/>
            <ac:grpSpMk id="196" creationId="{00000000-0000-0000-0000-000000000000}"/>
          </ac:grpSpMkLst>
        </pc:grpChg>
        <pc:grpChg chg="mod">
          <ac:chgData name="FNU LNU" userId="f1f43f9c-812c-4715-81e4-c5149266bfdc" providerId="ADAL" clId="{9F2270FA-EBAC-46D5-94CA-CC7A83A05D9A}" dt="2023-05-11T19:02:23.551" v="818" actId="1076"/>
          <ac:grpSpMkLst>
            <pc:docMk/>
            <pc:sldMk cId="0" sldId="257"/>
            <ac:grpSpMk id="202" creationId="{00000000-0000-0000-0000-000000000000}"/>
          </ac:grpSpMkLst>
        </pc:grpChg>
        <pc:grpChg chg="mod">
          <ac:chgData name="FNU LNU" userId="f1f43f9c-812c-4715-81e4-c5149266bfdc" providerId="ADAL" clId="{9F2270FA-EBAC-46D5-94CA-CC7A83A05D9A}" dt="2023-05-11T19:02:33.843" v="820" actId="1076"/>
          <ac:grpSpMkLst>
            <pc:docMk/>
            <pc:sldMk cId="0" sldId="257"/>
            <ac:grpSpMk id="210" creationId="{00000000-0000-0000-0000-000000000000}"/>
          </ac:grpSpMkLst>
        </pc:grpChg>
        <pc:grpChg chg="mod">
          <ac:chgData name="FNU LNU" userId="f1f43f9c-812c-4715-81e4-c5149266bfdc" providerId="ADAL" clId="{9F2270FA-EBAC-46D5-94CA-CC7A83A05D9A}" dt="2023-05-11T19:02:25.820" v="819" actId="1076"/>
          <ac:grpSpMkLst>
            <pc:docMk/>
            <pc:sldMk cId="0" sldId="257"/>
            <ac:grpSpMk id="215" creationId="{00000000-0000-0000-0000-000000000000}"/>
          </ac:grpSpMkLst>
        </pc:grpChg>
        <pc:picChg chg="add mod">
          <ac:chgData name="FNU LNU" userId="f1f43f9c-812c-4715-81e4-c5149266bfdc" providerId="ADAL" clId="{9F2270FA-EBAC-46D5-94CA-CC7A83A05D9A}" dt="2023-05-11T18:24:11.978" v="238" actId="1076"/>
          <ac:picMkLst>
            <pc:docMk/>
            <pc:sldMk cId="0" sldId="257"/>
            <ac:picMk id="3" creationId="{8C052503-D02D-9F3B-4E25-74888AD14BB5}"/>
          </ac:picMkLst>
        </pc:picChg>
        <pc:picChg chg="add mod">
          <ac:chgData name="FNU LNU" userId="f1f43f9c-812c-4715-81e4-c5149266bfdc" providerId="ADAL" clId="{9F2270FA-EBAC-46D5-94CA-CC7A83A05D9A}" dt="2023-05-11T19:16:04.938" v="1169" actId="1076"/>
          <ac:picMkLst>
            <pc:docMk/>
            <pc:sldMk cId="0" sldId="257"/>
            <ac:picMk id="7" creationId="{1226ACB0-EDF2-BC6E-B6BC-33B82459B749}"/>
          </ac:picMkLst>
        </pc:picChg>
        <pc:picChg chg="add del mod">
          <ac:chgData name="FNU LNU" userId="f1f43f9c-812c-4715-81e4-c5149266bfdc" providerId="ADAL" clId="{9F2270FA-EBAC-46D5-94CA-CC7A83A05D9A}" dt="2023-05-11T19:17:46.702" v="1185" actId="21"/>
          <ac:picMkLst>
            <pc:docMk/>
            <pc:sldMk cId="0" sldId="257"/>
            <ac:picMk id="11" creationId="{A075A202-104B-5575-D45F-280EBC5EAAF5}"/>
          </ac:picMkLst>
        </pc:picChg>
        <pc:picChg chg="add mod">
          <ac:chgData name="FNU LNU" userId="f1f43f9c-812c-4715-81e4-c5149266bfdc" providerId="ADAL" clId="{9F2270FA-EBAC-46D5-94CA-CC7A83A05D9A}" dt="2023-05-11T19:14:03.826" v="1156" actId="1076"/>
          <ac:picMkLst>
            <pc:docMk/>
            <pc:sldMk cId="0" sldId="257"/>
            <ac:picMk id="13" creationId="{131CB7B9-7976-2A75-38C0-A61C009C994F}"/>
          </ac:picMkLst>
        </pc:picChg>
        <pc:picChg chg="add mod">
          <ac:chgData name="FNU LNU" userId="f1f43f9c-812c-4715-81e4-c5149266bfdc" providerId="ADAL" clId="{9F2270FA-EBAC-46D5-94CA-CC7A83A05D9A}" dt="2023-05-11T19:14:45.002" v="1161" actId="1076"/>
          <ac:picMkLst>
            <pc:docMk/>
            <pc:sldMk cId="0" sldId="257"/>
            <ac:picMk id="15" creationId="{F1A13C5C-EE9B-FC0C-CA88-0BF54DEE4B9B}"/>
          </ac:picMkLst>
        </pc:picChg>
        <pc:picChg chg="add mod">
          <ac:chgData name="FNU LNU" userId="f1f43f9c-812c-4715-81e4-c5149266bfdc" providerId="ADAL" clId="{9F2270FA-EBAC-46D5-94CA-CC7A83A05D9A}" dt="2023-05-11T19:15:13.661" v="1166" actId="1076"/>
          <ac:picMkLst>
            <pc:docMk/>
            <pc:sldMk cId="0" sldId="257"/>
            <ac:picMk id="17" creationId="{56FFA9C7-5607-29FD-C6C0-86A0431BDB45}"/>
          </ac:picMkLst>
        </pc:picChg>
        <pc:picChg chg="add del mod">
          <ac:chgData name="FNU LNU" userId="f1f43f9c-812c-4715-81e4-c5149266bfdc" providerId="ADAL" clId="{9F2270FA-EBAC-46D5-94CA-CC7A83A05D9A}" dt="2023-05-11T19:18:04.513" v="1193" actId="21"/>
          <ac:picMkLst>
            <pc:docMk/>
            <pc:sldMk cId="0" sldId="257"/>
            <ac:picMk id="19" creationId="{EA648F37-692E-C5C2-BF97-A58ED1A882B3}"/>
          </ac:picMkLst>
        </pc:picChg>
        <pc:picChg chg="add mod">
          <ac:chgData name="FNU LNU" userId="f1f43f9c-812c-4715-81e4-c5149266bfdc" providerId="ADAL" clId="{9F2270FA-EBAC-46D5-94CA-CC7A83A05D9A}" dt="2023-05-11T19:16:45.420" v="1177" actId="1076"/>
          <ac:picMkLst>
            <pc:docMk/>
            <pc:sldMk cId="0" sldId="257"/>
            <ac:picMk id="21" creationId="{6315A5B2-E919-3DBE-6DDC-E3CB677B430F}"/>
          </ac:picMkLst>
        </pc:picChg>
        <pc:picChg chg="add mod">
          <ac:chgData name="FNU LNU" userId="f1f43f9c-812c-4715-81e4-c5149266bfdc" providerId="ADAL" clId="{9F2270FA-EBAC-46D5-94CA-CC7A83A05D9A}" dt="2023-05-11T19:17:10.616" v="1182" actId="1076"/>
          <ac:picMkLst>
            <pc:docMk/>
            <pc:sldMk cId="0" sldId="257"/>
            <ac:picMk id="23" creationId="{94304DBA-3660-02B8-B6BB-F1E4A9887D98}"/>
          </ac:picMkLst>
        </pc:picChg>
        <pc:picChg chg="add mod">
          <ac:chgData name="FNU LNU" userId="f1f43f9c-812c-4715-81e4-c5149266bfdc" providerId="ADAL" clId="{9F2270FA-EBAC-46D5-94CA-CC7A83A05D9A}" dt="2023-05-11T19:17:57.898" v="1191" actId="1076"/>
          <ac:picMkLst>
            <pc:docMk/>
            <pc:sldMk cId="0" sldId="257"/>
            <ac:picMk id="25" creationId="{EAF0AFF3-951D-C513-BF2A-F0B348A00A3E}"/>
          </ac:picMkLst>
        </pc:picChg>
      </pc:sldChg>
      <pc:sldChg chg="del">
        <pc:chgData name="FNU LNU" userId="f1f43f9c-812c-4715-81e4-c5149266bfdc" providerId="ADAL" clId="{9F2270FA-EBAC-46D5-94CA-CC7A83A05D9A}" dt="2023-05-11T21:03:54.218" v="2485" actId="2696"/>
        <pc:sldMkLst>
          <pc:docMk/>
          <pc:sldMk cId="0" sldId="258"/>
        </pc:sldMkLst>
      </pc:sldChg>
      <pc:sldChg chg="add del">
        <pc:chgData name="FNU LNU" userId="f1f43f9c-812c-4715-81e4-c5149266bfdc" providerId="ADAL" clId="{9F2270FA-EBAC-46D5-94CA-CC7A83A05D9A}" dt="2023-05-11T21:05:26.449" v="2495" actId="2696"/>
        <pc:sldMkLst>
          <pc:docMk/>
          <pc:sldMk cId="0" sldId="259"/>
        </pc:sldMkLst>
      </pc:sldChg>
      <pc:sldChg chg="del">
        <pc:chgData name="FNU LNU" userId="f1f43f9c-812c-4715-81e4-c5149266bfdc" providerId="ADAL" clId="{9F2270FA-EBAC-46D5-94CA-CC7A83A05D9A}" dt="2023-05-11T21:05:29.478" v="2496" actId="2696"/>
        <pc:sldMkLst>
          <pc:docMk/>
          <pc:sldMk cId="0" sldId="260"/>
        </pc:sldMkLst>
      </pc:sldChg>
      <pc:sldChg chg="del">
        <pc:chgData name="FNU LNU" userId="f1f43f9c-812c-4715-81e4-c5149266bfdc" providerId="ADAL" clId="{9F2270FA-EBAC-46D5-94CA-CC7A83A05D9A}" dt="2023-05-11T21:05:32.534" v="2497" actId="2696"/>
        <pc:sldMkLst>
          <pc:docMk/>
          <pc:sldMk cId="0" sldId="261"/>
        </pc:sldMkLst>
      </pc:sldChg>
      <pc:sldChg chg="del">
        <pc:chgData name="FNU LNU" userId="f1f43f9c-812c-4715-81e4-c5149266bfdc" providerId="ADAL" clId="{9F2270FA-EBAC-46D5-94CA-CC7A83A05D9A}" dt="2023-05-11T21:05:56.581" v="2498" actId="2696"/>
        <pc:sldMkLst>
          <pc:docMk/>
          <pc:sldMk cId="0" sldId="262"/>
        </pc:sldMkLst>
      </pc:sldChg>
      <pc:sldChg chg="del">
        <pc:chgData name="FNU LNU" userId="f1f43f9c-812c-4715-81e4-c5149266bfdc" providerId="ADAL" clId="{9F2270FA-EBAC-46D5-94CA-CC7A83A05D9A}" dt="2023-05-11T21:05:56.581" v="2498" actId="2696"/>
        <pc:sldMkLst>
          <pc:docMk/>
          <pc:sldMk cId="0" sldId="263"/>
        </pc:sldMkLst>
      </pc:sldChg>
      <pc:sldChg chg="del">
        <pc:chgData name="FNU LNU" userId="f1f43f9c-812c-4715-81e4-c5149266bfdc" providerId="ADAL" clId="{9F2270FA-EBAC-46D5-94CA-CC7A83A05D9A}" dt="2023-05-11T21:05:56.581" v="2498" actId="2696"/>
        <pc:sldMkLst>
          <pc:docMk/>
          <pc:sldMk cId="0" sldId="264"/>
        </pc:sldMkLst>
      </pc:sldChg>
      <pc:sldChg chg="del">
        <pc:chgData name="FNU LNU" userId="f1f43f9c-812c-4715-81e4-c5149266bfdc" providerId="ADAL" clId="{9F2270FA-EBAC-46D5-94CA-CC7A83A05D9A}" dt="2023-05-11T21:05:56.581" v="2498" actId="2696"/>
        <pc:sldMkLst>
          <pc:docMk/>
          <pc:sldMk cId="0" sldId="265"/>
        </pc:sldMkLst>
      </pc:sldChg>
      <pc:sldChg chg="del">
        <pc:chgData name="FNU LNU" userId="f1f43f9c-812c-4715-81e4-c5149266bfdc" providerId="ADAL" clId="{9F2270FA-EBAC-46D5-94CA-CC7A83A05D9A}" dt="2023-05-11T21:05:56.581" v="2498" actId="2696"/>
        <pc:sldMkLst>
          <pc:docMk/>
          <pc:sldMk cId="0" sldId="266"/>
        </pc:sldMkLst>
      </pc:sldChg>
      <pc:sldChg chg="del">
        <pc:chgData name="FNU LNU" userId="f1f43f9c-812c-4715-81e4-c5149266bfdc" providerId="ADAL" clId="{9F2270FA-EBAC-46D5-94CA-CC7A83A05D9A}" dt="2023-05-11T21:05:56.581" v="2498" actId="2696"/>
        <pc:sldMkLst>
          <pc:docMk/>
          <pc:sldMk cId="0" sldId="267"/>
        </pc:sldMkLst>
      </pc:sldChg>
      <pc:sldChg chg="del">
        <pc:chgData name="FNU LNU" userId="f1f43f9c-812c-4715-81e4-c5149266bfdc" providerId="ADAL" clId="{9F2270FA-EBAC-46D5-94CA-CC7A83A05D9A}" dt="2023-05-11T21:05:56.581" v="2498" actId="2696"/>
        <pc:sldMkLst>
          <pc:docMk/>
          <pc:sldMk cId="0" sldId="268"/>
        </pc:sldMkLst>
      </pc:sldChg>
      <pc:sldChg chg="del">
        <pc:chgData name="FNU LNU" userId="f1f43f9c-812c-4715-81e4-c5149266bfdc" providerId="ADAL" clId="{9F2270FA-EBAC-46D5-94CA-CC7A83A05D9A}" dt="2023-05-11T21:05:56.581" v="2498" actId="2696"/>
        <pc:sldMkLst>
          <pc:docMk/>
          <pc:sldMk cId="0" sldId="269"/>
        </pc:sldMkLst>
      </pc:sldChg>
      <pc:sldChg chg="addSp delSp modSp mod ord modNotes">
        <pc:chgData name="FNU LNU" userId="f1f43f9c-812c-4715-81e4-c5149266bfdc" providerId="ADAL" clId="{9F2270FA-EBAC-46D5-94CA-CC7A83A05D9A}" dt="2023-05-11T19:45:48.334" v="1551" actId="1076"/>
        <pc:sldMkLst>
          <pc:docMk/>
          <pc:sldMk cId="0" sldId="270"/>
        </pc:sldMkLst>
        <pc:spChg chg="del">
          <ac:chgData name="FNU LNU" userId="f1f43f9c-812c-4715-81e4-c5149266bfdc" providerId="ADAL" clId="{9F2270FA-EBAC-46D5-94CA-CC7A83A05D9A}" dt="2023-05-11T19:33:10.246" v="1250" actId="21"/>
          <ac:spMkLst>
            <pc:docMk/>
            <pc:sldMk cId="0" sldId="270"/>
            <ac:spMk id="2320" creationId="{00000000-0000-0000-0000-000000000000}"/>
          </ac:spMkLst>
        </pc:spChg>
        <pc:spChg chg="del">
          <ac:chgData name="FNU LNU" userId="f1f43f9c-812c-4715-81e4-c5149266bfdc" providerId="ADAL" clId="{9F2270FA-EBAC-46D5-94CA-CC7A83A05D9A}" dt="2023-05-11T19:34:10.834" v="1261" actId="21"/>
          <ac:spMkLst>
            <pc:docMk/>
            <pc:sldMk cId="0" sldId="270"/>
            <ac:spMk id="2321" creationId="{00000000-0000-0000-0000-000000000000}"/>
          </ac:spMkLst>
        </pc:spChg>
        <pc:spChg chg="mod">
          <ac:chgData name="FNU LNU" userId="f1f43f9c-812c-4715-81e4-c5149266bfdc" providerId="ADAL" clId="{9F2270FA-EBAC-46D5-94CA-CC7A83A05D9A}" dt="2023-05-11T19:35:38.406" v="1288" actId="1076"/>
          <ac:spMkLst>
            <pc:docMk/>
            <pc:sldMk cId="0" sldId="270"/>
            <ac:spMk id="2322" creationId="{00000000-0000-0000-0000-000000000000}"/>
          </ac:spMkLst>
        </pc:spChg>
        <pc:spChg chg="del">
          <ac:chgData name="FNU LNU" userId="f1f43f9c-812c-4715-81e4-c5149266bfdc" providerId="ADAL" clId="{9F2270FA-EBAC-46D5-94CA-CC7A83A05D9A}" dt="2023-05-11T19:34:35.790" v="1270" actId="21"/>
          <ac:spMkLst>
            <pc:docMk/>
            <pc:sldMk cId="0" sldId="270"/>
            <ac:spMk id="2323" creationId="{00000000-0000-0000-0000-000000000000}"/>
          </ac:spMkLst>
        </pc:spChg>
        <pc:spChg chg="del">
          <ac:chgData name="FNU LNU" userId="f1f43f9c-812c-4715-81e4-c5149266bfdc" providerId="ADAL" clId="{9F2270FA-EBAC-46D5-94CA-CC7A83A05D9A}" dt="2023-05-11T19:34:23.261" v="1266" actId="21"/>
          <ac:spMkLst>
            <pc:docMk/>
            <pc:sldMk cId="0" sldId="270"/>
            <ac:spMk id="2324" creationId="{00000000-0000-0000-0000-000000000000}"/>
          </ac:spMkLst>
        </pc:spChg>
        <pc:spChg chg="del">
          <ac:chgData name="FNU LNU" userId="f1f43f9c-812c-4715-81e4-c5149266bfdc" providerId="ADAL" clId="{9F2270FA-EBAC-46D5-94CA-CC7A83A05D9A}" dt="2023-05-11T19:32:51.869" v="1245" actId="21"/>
          <ac:spMkLst>
            <pc:docMk/>
            <pc:sldMk cId="0" sldId="270"/>
            <ac:spMk id="2325" creationId="{00000000-0000-0000-0000-000000000000}"/>
          </ac:spMkLst>
        </pc:spChg>
        <pc:spChg chg="del">
          <ac:chgData name="FNU LNU" userId="f1f43f9c-812c-4715-81e4-c5149266bfdc" providerId="ADAL" clId="{9F2270FA-EBAC-46D5-94CA-CC7A83A05D9A}" dt="2023-05-11T19:33:57.671" v="1257" actId="21"/>
          <ac:spMkLst>
            <pc:docMk/>
            <pc:sldMk cId="0" sldId="270"/>
            <ac:spMk id="2326" creationId="{00000000-0000-0000-0000-000000000000}"/>
          </ac:spMkLst>
        </pc:spChg>
        <pc:spChg chg="mod">
          <ac:chgData name="FNU LNU" userId="f1f43f9c-812c-4715-81e4-c5149266bfdc" providerId="ADAL" clId="{9F2270FA-EBAC-46D5-94CA-CC7A83A05D9A}" dt="2023-05-11T19:45:48.334" v="1551" actId="1076"/>
          <ac:spMkLst>
            <pc:docMk/>
            <pc:sldMk cId="0" sldId="270"/>
            <ac:spMk id="2327" creationId="{00000000-0000-0000-0000-000000000000}"/>
          </ac:spMkLst>
        </pc:spChg>
        <pc:spChg chg="del">
          <ac:chgData name="FNU LNU" userId="f1f43f9c-812c-4715-81e4-c5149266bfdc" providerId="ADAL" clId="{9F2270FA-EBAC-46D5-94CA-CC7A83A05D9A}" dt="2023-05-11T19:34:13.448" v="1262" actId="21"/>
          <ac:spMkLst>
            <pc:docMk/>
            <pc:sldMk cId="0" sldId="270"/>
            <ac:spMk id="2328" creationId="{00000000-0000-0000-0000-000000000000}"/>
          </ac:spMkLst>
        </pc:spChg>
        <pc:spChg chg="del">
          <ac:chgData name="FNU LNU" userId="f1f43f9c-812c-4715-81e4-c5149266bfdc" providerId="ADAL" clId="{9F2270FA-EBAC-46D5-94CA-CC7A83A05D9A}" dt="2023-05-11T19:34:30.130" v="1268" actId="21"/>
          <ac:spMkLst>
            <pc:docMk/>
            <pc:sldMk cId="0" sldId="270"/>
            <ac:spMk id="2329" creationId="{00000000-0000-0000-0000-000000000000}"/>
          </ac:spMkLst>
        </pc:spChg>
        <pc:spChg chg="del">
          <ac:chgData name="FNU LNU" userId="f1f43f9c-812c-4715-81e4-c5149266bfdc" providerId="ADAL" clId="{9F2270FA-EBAC-46D5-94CA-CC7A83A05D9A}" dt="2023-05-11T19:26:47.576" v="1230" actId="21"/>
          <ac:spMkLst>
            <pc:docMk/>
            <pc:sldMk cId="0" sldId="270"/>
            <ac:spMk id="2330" creationId="{00000000-0000-0000-0000-000000000000}"/>
          </ac:spMkLst>
        </pc:spChg>
        <pc:spChg chg="del">
          <ac:chgData name="FNU LNU" userId="f1f43f9c-812c-4715-81e4-c5149266bfdc" providerId="ADAL" clId="{9F2270FA-EBAC-46D5-94CA-CC7A83A05D9A}" dt="2023-05-11T19:27:06.455" v="1236" actId="21"/>
          <ac:spMkLst>
            <pc:docMk/>
            <pc:sldMk cId="0" sldId="270"/>
            <ac:spMk id="2331" creationId="{00000000-0000-0000-0000-000000000000}"/>
          </ac:spMkLst>
        </pc:spChg>
        <pc:spChg chg="del">
          <ac:chgData name="FNU LNU" userId="f1f43f9c-812c-4715-81e4-c5149266bfdc" providerId="ADAL" clId="{9F2270FA-EBAC-46D5-94CA-CC7A83A05D9A}" dt="2023-05-11T19:27:12.787" v="1238" actId="21"/>
          <ac:spMkLst>
            <pc:docMk/>
            <pc:sldMk cId="0" sldId="270"/>
            <ac:spMk id="2333" creationId="{00000000-0000-0000-0000-000000000000}"/>
          </ac:spMkLst>
        </pc:spChg>
        <pc:spChg chg="del">
          <ac:chgData name="FNU LNU" userId="f1f43f9c-812c-4715-81e4-c5149266bfdc" providerId="ADAL" clId="{9F2270FA-EBAC-46D5-94CA-CC7A83A05D9A}" dt="2023-05-11T19:27:09.550" v="1237" actId="21"/>
          <ac:spMkLst>
            <pc:docMk/>
            <pc:sldMk cId="0" sldId="270"/>
            <ac:spMk id="2334" creationId="{00000000-0000-0000-0000-000000000000}"/>
          </ac:spMkLst>
        </pc:spChg>
        <pc:spChg chg="del">
          <ac:chgData name="FNU LNU" userId="f1f43f9c-812c-4715-81e4-c5149266bfdc" providerId="ADAL" clId="{9F2270FA-EBAC-46D5-94CA-CC7A83A05D9A}" dt="2023-05-11T19:27:16.445" v="1239" actId="21"/>
          <ac:spMkLst>
            <pc:docMk/>
            <pc:sldMk cId="0" sldId="270"/>
            <ac:spMk id="2335" creationId="{00000000-0000-0000-0000-000000000000}"/>
          </ac:spMkLst>
        </pc:spChg>
        <pc:spChg chg="del">
          <ac:chgData name="FNU LNU" userId="f1f43f9c-812c-4715-81e4-c5149266bfdc" providerId="ADAL" clId="{9F2270FA-EBAC-46D5-94CA-CC7A83A05D9A}" dt="2023-05-11T19:26:57.741" v="1233" actId="21"/>
          <ac:spMkLst>
            <pc:docMk/>
            <pc:sldMk cId="0" sldId="270"/>
            <ac:spMk id="2336" creationId="{00000000-0000-0000-0000-000000000000}"/>
          </ac:spMkLst>
        </pc:spChg>
        <pc:spChg chg="del">
          <ac:chgData name="FNU LNU" userId="f1f43f9c-812c-4715-81e4-c5149266bfdc" providerId="ADAL" clId="{9F2270FA-EBAC-46D5-94CA-CC7A83A05D9A}" dt="2023-05-11T19:26:51.136" v="1231" actId="21"/>
          <ac:spMkLst>
            <pc:docMk/>
            <pc:sldMk cId="0" sldId="270"/>
            <ac:spMk id="2337" creationId="{00000000-0000-0000-0000-000000000000}"/>
          </ac:spMkLst>
        </pc:spChg>
        <pc:spChg chg="del">
          <ac:chgData name="FNU LNU" userId="f1f43f9c-812c-4715-81e4-c5149266bfdc" providerId="ADAL" clId="{9F2270FA-EBAC-46D5-94CA-CC7A83A05D9A}" dt="2023-05-11T19:26:54.360" v="1232" actId="21"/>
          <ac:spMkLst>
            <pc:docMk/>
            <pc:sldMk cId="0" sldId="270"/>
            <ac:spMk id="2338" creationId="{00000000-0000-0000-0000-000000000000}"/>
          </ac:spMkLst>
        </pc:spChg>
        <pc:spChg chg="del">
          <ac:chgData name="FNU LNU" userId="f1f43f9c-812c-4715-81e4-c5149266bfdc" providerId="ADAL" clId="{9F2270FA-EBAC-46D5-94CA-CC7A83A05D9A}" dt="2023-05-11T19:27:00.280" v="1234" actId="21"/>
          <ac:spMkLst>
            <pc:docMk/>
            <pc:sldMk cId="0" sldId="270"/>
            <ac:spMk id="2339" creationId="{00000000-0000-0000-0000-000000000000}"/>
          </ac:spMkLst>
        </pc:spChg>
        <pc:spChg chg="del">
          <ac:chgData name="FNU LNU" userId="f1f43f9c-812c-4715-81e4-c5149266bfdc" providerId="ADAL" clId="{9F2270FA-EBAC-46D5-94CA-CC7A83A05D9A}" dt="2023-05-11T19:27:03.356" v="1235" actId="21"/>
          <ac:spMkLst>
            <pc:docMk/>
            <pc:sldMk cId="0" sldId="270"/>
            <ac:spMk id="2340" creationId="{00000000-0000-0000-0000-000000000000}"/>
          </ac:spMkLst>
        </pc:spChg>
        <pc:spChg chg="del">
          <ac:chgData name="FNU LNU" userId="f1f43f9c-812c-4715-81e4-c5149266bfdc" providerId="ADAL" clId="{9F2270FA-EBAC-46D5-94CA-CC7A83A05D9A}" dt="2023-05-11T19:34:07.552" v="1260" actId="21"/>
          <ac:spMkLst>
            <pc:docMk/>
            <pc:sldMk cId="0" sldId="270"/>
            <ac:spMk id="2341" creationId="{00000000-0000-0000-0000-000000000000}"/>
          </ac:spMkLst>
        </pc:spChg>
        <pc:spChg chg="del">
          <ac:chgData name="FNU LNU" userId="f1f43f9c-812c-4715-81e4-c5149266bfdc" providerId="ADAL" clId="{9F2270FA-EBAC-46D5-94CA-CC7A83A05D9A}" dt="2023-05-11T19:32:55.069" v="1246" actId="21"/>
          <ac:spMkLst>
            <pc:docMk/>
            <pc:sldMk cId="0" sldId="270"/>
            <ac:spMk id="2342" creationId="{00000000-0000-0000-0000-000000000000}"/>
          </ac:spMkLst>
        </pc:spChg>
        <pc:spChg chg="add del mod">
          <ac:chgData name="FNU LNU" userId="f1f43f9c-812c-4715-81e4-c5149266bfdc" providerId="ADAL" clId="{9F2270FA-EBAC-46D5-94CA-CC7A83A05D9A}" dt="2023-05-11T19:25:57.536" v="1229" actId="20577"/>
          <ac:spMkLst>
            <pc:docMk/>
            <pc:sldMk cId="0" sldId="270"/>
            <ac:spMk id="2363" creationId="{00000000-0000-0000-0000-000000000000}"/>
          </ac:spMkLst>
        </pc:spChg>
        <pc:spChg chg="del mod">
          <ac:chgData name="FNU LNU" userId="f1f43f9c-812c-4715-81e4-c5149266bfdc" providerId="ADAL" clId="{9F2270FA-EBAC-46D5-94CA-CC7A83A05D9A}" dt="2023-05-11T19:33:02.954" v="1248" actId="21"/>
          <ac:spMkLst>
            <pc:docMk/>
            <pc:sldMk cId="0" sldId="270"/>
            <ac:spMk id="2364" creationId="{00000000-0000-0000-0000-000000000000}"/>
          </ac:spMkLst>
        </pc:spChg>
        <pc:spChg chg="del mod">
          <ac:chgData name="FNU LNU" userId="f1f43f9c-812c-4715-81e4-c5149266bfdc" providerId="ADAL" clId="{9F2270FA-EBAC-46D5-94CA-CC7A83A05D9A}" dt="2023-05-11T19:34:05.385" v="1259" actId="21"/>
          <ac:spMkLst>
            <pc:docMk/>
            <pc:sldMk cId="0" sldId="270"/>
            <ac:spMk id="2365" creationId="{00000000-0000-0000-0000-000000000000}"/>
          </ac:spMkLst>
        </pc:spChg>
        <pc:spChg chg="mod">
          <ac:chgData name="FNU LNU" userId="f1f43f9c-812c-4715-81e4-c5149266bfdc" providerId="ADAL" clId="{9F2270FA-EBAC-46D5-94CA-CC7A83A05D9A}" dt="2023-05-11T19:44:40.541" v="1542" actId="113"/>
          <ac:spMkLst>
            <pc:docMk/>
            <pc:sldMk cId="0" sldId="270"/>
            <ac:spMk id="2366" creationId="{00000000-0000-0000-0000-000000000000}"/>
          </ac:spMkLst>
        </pc:spChg>
        <pc:spChg chg="del mod">
          <ac:chgData name="FNU LNU" userId="f1f43f9c-812c-4715-81e4-c5149266bfdc" providerId="ADAL" clId="{9F2270FA-EBAC-46D5-94CA-CC7A83A05D9A}" dt="2023-05-11T19:34:17.974" v="1264" actId="21"/>
          <ac:spMkLst>
            <pc:docMk/>
            <pc:sldMk cId="0" sldId="270"/>
            <ac:spMk id="2367" creationId="{00000000-0000-0000-0000-000000000000}"/>
          </ac:spMkLst>
        </pc:spChg>
        <pc:spChg chg="del">
          <ac:chgData name="FNU LNU" userId="f1f43f9c-812c-4715-81e4-c5149266bfdc" providerId="ADAL" clId="{9F2270FA-EBAC-46D5-94CA-CC7A83A05D9A}" dt="2023-05-11T19:34:26.461" v="1267" actId="21"/>
          <ac:spMkLst>
            <pc:docMk/>
            <pc:sldMk cId="0" sldId="270"/>
            <ac:spMk id="2368" creationId="{00000000-0000-0000-0000-000000000000}"/>
          </ac:spMkLst>
        </pc:spChg>
        <pc:grpChg chg="del">
          <ac:chgData name="FNU LNU" userId="f1f43f9c-812c-4715-81e4-c5149266bfdc" providerId="ADAL" clId="{9F2270FA-EBAC-46D5-94CA-CC7A83A05D9A}" dt="2023-05-11T19:34:33.402" v="1269" actId="21"/>
          <ac:grpSpMkLst>
            <pc:docMk/>
            <pc:sldMk cId="0" sldId="270"/>
            <ac:grpSpMk id="2343" creationId="{00000000-0000-0000-0000-000000000000}"/>
          </ac:grpSpMkLst>
        </pc:grpChg>
        <pc:grpChg chg="mod">
          <ac:chgData name="FNU LNU" userId="f1f43f9c-812c-4715-81e4-c5149266bfdc" providerId="ADAL" clId="{9F2270FA-EBAC-46D5-94CA-CC7A83A05D9A}" dt="2023-05-11T19:35:51.843" v="1292" actId="1076"/>
          <ac:grpSpMkLst>
            <pc:docMk/>
            <pc:sldMk cId="0" sldId="270"/>
            <ac:grpSpMk id="2347" creationId="{00000000-0000-0000-0000-000000000000}"/>
          </ac:grpSpMkLst>
        </pc:grpChg>
        <pc:grpChg chg="del">
          <ac:chgData name="FNU LNU" userId="f1f43f9c-812c-4715-81e4-c5149266bfdc" providerId="ADAL" clId="{9F2270FA-EBAC-46D5-94CA-CC7A83A05D9A}" dt="2023-05-11T19:34:20.541" v="1265" actId="21"/>
          <ac:grpSpMkLst>
            <pc:docMk/>
            <pc:sldMk cId="0" sldId="270"/>
            <ac:grpSpMk id="2352" creationId="{00000000-0000-0000-0000-000000000000}"/>
          </ac:grpSpMkLst>
        </pc:grpChg>
        <pc:picChg chg="add del mod">
          <ac:chgData name="FNU LNU" userId="f1f43f9c-812c-4715-81e4-c5149266bfdc" providerId="ADAL" clId="{9F2270FA-EBAC-46D5-94CA-CC7A83A05D9A}" dt="2023-05-11T19:33:06.281" v="1249" actId="21"/>
          <ac:picMkLst>
            <pc:docMk/>
            <pc:sldMk cId="0" sldId="270"/>
            <ac:picMk id="3" creationId="{C22D1E40-9B53-E4D5-61AF-4B7942F4992D}"/>
          </ac:picMkLst>
        </pc:picChg>
        <pc:picChg chg="add mod">
          <ac:chgData name="FNU LNU" userId="f1f43f9c-812c-4715-81e4-c5149266bfdc" providerId="ADAL" clId="{9F2270FA-EBAC-46D5-94CA-CC7A83A05D9A}" dt="2023-05-11T19:35:34.157" v="1287" actId="14100"/>
          <ac:picMkLst>
            <pc:docMk/>
            <pc:sldMk cId="0" sldId="270"/>
            <ac:picMk id="5" creationId="{7777B1B7-EBE1-6F81-1F9C-1D48D2A6B150}"/>
          </ac:picMkLst>
        </pc:picChg>
      </pc:sldChg>
      <pc:sldChg chg="del">
        <pc:chgData name="FNU LNU" userId="f1f43f9c-812c-4715-81e4-c5149266bfdc" providerId="ADAL" clId="{9F2270FA-EBAC-46D5-94CA-CC7A83A05D9A}" dt="2023-05-11T21:05:56.581" v="2498" actId="2696"/>
        <pc:sldMkLst>
          <pc:docMk/>
          <pc:sldMk cId="0" sldId="271"/>
        </pc:sldMkLst>
      </pc:sldChg>
      <pc:sldChg chg="del">
        <pc:chgData name="FNU LNU" userId="f1f43f9c-812c-4715-81e4-c5149266bfdc" providerId="ADAL" clId="{9F2270FA-EBAC-46D5-94CA-CC7A83A05D9A}" dt="2023-05-11T21:05:56.581" v="2498" actId="2696"/>
        <pc:sldMkLst>
          <pc:docMk/>
          <pc:sldMk cId="0" sldId="272"/>
        </pc:sldMkLst>
      </pc:sldChg>
      <pc:sldChg chg="del">
        <pc:chgData name="FNU LNU" userId="f1f43f9c-812c-4715-81e4-c5149266bfdc" providerId="ADAL" clId="{9F2270FA-EBAC-46D5-94CA-CC7A83A05D9A}" dt="2023-05-11T21:05:56.581" v="2498" actId="2696"/>
        <pc:sldMkLst>
          <pc:docMk/>
          <pc:sldMk cId="0" sldId="273"/>
        </pc:sldMkLst>
      </pc:sldChg>
      <pc:sldChg chg="del">
        <pc:chgData name="FNU LNU" userId="f1f43f9c-812c-4715-81e4-c5149266bfdc" providerId="ADAL" clId="{9F2270FA-EBAC-46D5-94CA-CC7A83A05D9A}" dt="2023-05-11T21:05:56.581" v="2498" actId="2696"/>
        <pc:sldMkLst>
          <pc:docMk/>
          <pc:sldMk cId="0" sldId="274"/>
        </pc:sldMkLst>
      </pc:sldChg>
      <pc:sldChg chg="del">
        <pc:chgData name="FNU LNU" userId="f1f43f9c-812c-4715-81e4-c5149266bfdc" providerId="ADAL" clId="{9F2270FA-EBAC-46D5-94CA-CC7A83A05D9A}" dt="2023-05-11T21:05:56.581" v="2498" actId="2696"/>
        <pc:sldMkLst>
          <pc:docMk/>
          <pc:sldMk cId="0" sldId="275"/>
        </pc:sldMkLst>
      </pc:sldChg>
      <pc:sldChg chg="add del">
        <pc:chgData name="FNU LNU" userId="f1f43f9c-812c-4715-81e4-c5149266bfdc" providerId="ADAL" clId="{9F2270FA-EBAC-46D5-94CA-CC7A83A05D9A}" dt="2023-05-11T21:05:56.581" v="2498" actId="2696"/>
        <pc:sldMkLst>
          <pc:docMk/>
          <pc:sldMk cId="0" sldId="276"/>
        </pc:sldMkLst>
      </pc:sldChg>
      <pc:sldChg chg="add del">
        <pc:chgData name="FNU LNU" userId="f1f43f9c-812c-4715-81e4-c5149266bfdc" providerId="ADAL" clId="{9F2270FA-EBAC-46D5-94CA-CC7A83A05D9A}" dt="2023-05-11T21:05:56.581" v="2498" actId="2696"/>
        <pc:sldMkLst>
          <pc:docMk/>
          <pc:sldMk cId="0" sldId="277"/>
        </pc:sldMkLst>
      </pc:sldChg>
      <pc:sldChg chg="add del">
        <pc:chgData name="FNU LNU" userId="f1f43f9c-812c-4715-81e4-c5149266bfdc" providerId="ADAL" clId="{9F2270FA-EBAC-46D5-94CA-CC7A83A05D9A}" dt="2023-05-11T21:05:56.581" v="2498" actId="2696"/>
        <pc:sldMkLst>
          <pc:docMk/>
          <pc:sldMk cId="0" sldId="278"/>
        </pc:sldMkLst>
      </pc:sldChg>
      <pc:sldChg chg="add del">
        <pc:chgData name="FNU LNU" userId="f1f43f9c-812c-4715-81e4-c5149266bfdc" providerId="ADAL" clId="{9F2270FA-EBAC-46D5-94CA-CC7A83A05D9A}" dt="2023-05-11T21:05:56.581" v="2498" actId="2696"/>
        <pc:sldMkLst>
          <pc:docMk/>
          <pc:sldMk cId="0" sldId="279"/>
        </pc:sldMkLst>
      </pc:sldChg>
      <pc:sldChg chg="add del">
        <pc:chgData name="FNU LNU" userId="f1f43f9c-812c-4715-81e4-c5149266bfdc" providerId="ADAL" clId="{9F2270FA-EBAC-46D5-94CA-CC7A83A05D9A}" dt="2023-05-11T21:05:56.581" v="2498" actId="2696"/>
        <pc:sldMkLst>
          <pc:docMk/>
          <pc:sldMk cId="0" sldId="280"/>
        </pc:sldMkLst>
      </pc:sldChg>
      <pc:sldChg chg="addSp delSp del mod ord modNotes">
        <pc:chgData name="FNU LNU" userId="f1f43f9c-812c-4715-81e4-c5149266bfdc" providerId="ADAL" clId="{9F2270FA-EBAC-46D5-94CA-CC7A83A05D9A}" dt="2023-05-11T21:03:59.753" v="2486" actId="2696"/>
        <pc:sldMkLst>
          <pc:docMk/>
          <pc:sldMk cId="0" sldId="281"/>
        </pc:sldMkLst>
        <pc:picChg chg="add del">
          <ac:chgData name="FNU LNU" userId="f1f43f9c-812c-4715-81e4-c5149266bfdc" providerId="ADAL" clId="{9F2270FA-EBAC-46D5-94CA-CC7A83A05D9A}" dt="2023-05-11T19:39:02.085" v="1388" actId="21"/>
          <ac:picMkLst>
            <pc:docMk/>
            <pc:sldMk cId="0" sldId="281"/>
            <ac:picMk id="2" creationId="{4CB77599-93F5-C31F-C8C5-9FEA87FF85FB}"/>
          </ac:picMkLst>
        </pc:picChg>
      </pc:sldChg>
      <pc:sldChg chg="add del">
        <pc:chgData name="FNU LNU" userId="f1f43f9c-812c-4715-81e4-c5149266bfdc" providerId="ADAL" clId="{9F2270FA-EBAC-46D5-94CA-CC7A83A05D9A}" dt="2023-05-11T21:05:56.581" v="2498" actId="2696"/>
        <pc:sldMkLst>
          <pc:docMk/>
          <pc:sldMk cId="0" sldId="282"/>
        </pc:sldMkLst>
      </pc:sldChg>
      <pc:sldChg chg="add del">
        <pc:chgData name="FNU LNU" userId="f1f43f9c-812c-4715-81e4-c5149266bfdc" providerId="ADAL" clId="{9F2270FA-EBAC-46D5-94CA-CC7A83A05D9A}" dt="2023-05-11T21:05:56.581" v="2498" actId="2696"/>
        <pc:sldMkLst>
          <pc:docMk/>
          <pc:sldMk cId="0" sldId="283"/>
        </pc:sldMkLst>
      </pc:sldChg>
      <pc:sldChg chg="add del">
        <pc:chgData name="FNU LNU" userId="f1f43f9c-812c-4715-81e4-c5149266bfdc" providerId="ADAL" clId="{9F2270FA-EBAC-46D5-94CA-CC7A83A05D9A}" dt="2023-05-11T21:05:56.581" v="2498" actId="2696"/>
        <pc:sldMkLst>
          <pc:docMk/>
          <pc:sldMk cId="0" sldId="284"/>
        </pc:sldMkLst>
      </pc:sldChg>
      <pc:sldChg chg="add del">
        <pc:chgData name="FNU LNU" userId="f1f43f9c-812c-4715-81e4-c5149266bfdc" providerId="ADAL" clId="{9F2270FA-EBAC-46D5-94CA-CC7A83A05D9A}" dt="2023-05-11T21:05:56.581" v="2498" actId="2696"/>
        <pc:sldMkLst>
          <pc:docMk/>
          <pc:sldMk cId="0" sldId="285"/>
        </pc:sldMkLst>
      </pc:sldChg>
      <pc:sldChg chg="add del">
        <pc:chgData name="FNU LNU" userId="f1f43f9c-812c-4715-81e4-c5149266bfdc" providerId="ADAL" clId="{9F2270FA-EBAC-46D5-94CA-CC7A83A05D9A}" dt="2023-05-11T21:05:56.581" v="2498" actId="2696"/>
        <pc:sldMkLst>
          <pc:docMk/>
          <pc:sldMk cId="0" sldId="286"/>
        </pc:sldMkLst>
      </pc:sldChg>
      <pc:sldChg chg="add del">
        <pc:chgData name="FNU LNU" userId="f1f43f9c-812c-4715-81e4-c5149266bfdc" providerId="ADAL" clId="{9F2270FA-EBAC-46D5-94CA-CC7A83A05D9A}" dt="2023-05-11T21:05:56.581" v="2498" actId="2696"/>
        <pc:sldMkLst>
          <pc:docMk/>
          <pc:sldMk cId="0" sldId="287"/>
        </pc:sldMkLst>
      </pc:sldChg>
      <pc:sldChg chg="add del">
        <pc:chgData name="FNU LNU" userId="f1f43f9c-812c-4715-81e4-c5149266bfdc" providerId="ADAL" clId="{9F2270FA-EBAC-46D5-94CA-CC7A83A05D9A}" dt="2023-05-11T21:05:56.581" v="2498" actId="2696"/>
        <pc:sldMkLst>
          <pc:docMk/>
          <pc:sldMk cId="0" sldId="288"/>
        </pc:sldMkLst>
      </pc:sldChg>
      <pc:sldChg chg="addSp modSp new mod">
        <pc:chgData name="FNU LNU" userId="f1f43f9c-812c-4715-81e4-c5149266bfdc" providerId="ADAL" clId="{9F2270FA-EBAC-46D5-94CA-CC7A83A05D9A}" dt="2023-05-12T04:30:01.485" v="2514" actId="1440"/>
        <pc:sldMkLst>
          <pc:docMk/>
          <pc:sldMk cId="1429095993" sldId="289"/>
        </pc:sldMkLst>
        <pc:spChg chg="add mod">
          <ac:chgData name="FNU LNU" userId="f1f43f9c-812c-4715-81e4-c5149266bfdc" providerId="ADAL" clId="{9F2270FA-EBAC-46D5-94CA-CC7A83A05D9A}" dt="2023-05-12T04:29:48.548" v="2510" actId="14100"/>
          <ac:spMkLst>
            <pc:docMk/>
            <pc:sldMk cId="1429095993" sldId="289"/>
            <ac:spMk id="2" creationId="{E6EBE84A-8BEB-3CEE-3DBE-0D67AFC14320}"/>
          </ac:spMkLst>
        </pc:spChg>
        <pc:picChg chg="add mod">
          <ac:chgData name="FNU LNU" userId="f1f43f9c-812c-4715-81e4-c5149266bfdc" providerId="ADAL" clId="{9F2270FA-EBAC-46D5-94CA-CC7A83A05D9A}" dt="2023-05-12T04:30:01.485" v="2514" actId="1440"/>
          <ac:picMkLst>
            <pc:docMk/>
            <pc:sldMk cId="1429095993" sldId="289"/>
            <ac:picMk id="4" creationId="{9D0FBD70-432C-6583-D5DE-2D1BBC2917F5}"/>
          </ac:picMkLst>
        </pc:picChg>
      </pc:sldChg>
      <pc:sldChg chg="addSp modSp new del mod">
        <pc:chgData name="FNU LNU" userId="f1f43f9c-812c-4715-81e4-c5149266bfdc" providerId="ADAL" clId="{9F2270FA-EBAC-46D5-94CA-CC7A83A05D9A}" dt="2023-05-11T21:06:07.270" v="2499" actId="2696"/>
        <pc:sldMkLst>
          <pc:docMk/>
          <pc:sldMk cId="2441858673" sldId="290"/>
        </pc:sldMkLst>
        <pc:spChg chg="add mod">
          <ac:chgData name="FNU LNU" userId="f1f43f9c-812c-4715-81e4-c5149266bfdc" providerId="ADAL" clId="{9F2270FA-EBAC-46D5-94CA-CC7A83A05D9A}" dt="2023-05-11T18:05:18.486" v="231" actId="20577"/>
          <ac:spMkLst>
            <pc:docMk/>
            <pc:sldMk cId="2441858673" sldId="290"/>
            <ac:spMk id="2" creationId="{B11FA01E-E91C-9241-6DD4-A30EAD430B98}"/>
          </ac:spMkLst>
        </pc:spChg>
      </pc:sldChg>
      <pc:sldChg chg="addSp delSp modSp new mod ord">
        <pc:chgData name="FNU LNU" userId="f1f43f9c-812c-4715-81e4-c5149266bfdc" providerId="ADAL" clId="{9F2270FA-EBAC-46D5-94CA-CC7A83A05D9A}" dt="2023-05-11T19:47:48.404" v="1573" actId="14100"/>
        <pc:sldMkLst>
          <pc:docMk/>
          <pc:sldMk cId="2428985902" sldId="291"/>
        </pc:sldMkLst>
        <pc:spChg chg="add mod">
          <ac:chgData name="FNU LNU" userId="f1f43f9c-812c-4715-81e4-c5149266bfdc" providerId="ADAL" clId="{9F2270FA-EBAC-46D5-94CA-CC7A83A05D9A}" dt="2023-05-11T19:47:48.404" v="1573" actId="14100"/>
          <ac:spMkLst>
            <pc:docMk/>
            <pc:sldMk cId="2428985902" sldId="291"/>
            <ac:spMk id="7" creationId="{4E5F9533-8386-1183-91F9-E1D75501A48B}"/>
          </ac:spMkLst>
        </pc:spChg>
        <pc:spChg chg="add mod">
          <ac:chgData name="FNU LNU" userId="f1f43f9c-812c-4715-81e4-c5149266bfdc" providerId="ADAL" clId="{9F2270FA-EBAC-46D5-94CA-CC7A83A05D9A}" dt="2023-05-11T19:45:24.237" v="1548" actId="20577"/>
          <ac:spMkLst>
            <pc:docMk/>
            <pc:sldMk cId="2428985902" sldId="291"/>
            <ac:spMk id="14" creationId="{77BDE783-601F-9037-3914-138439E6899A}"/>
          </ac:spMkLst>
        </pc:spChg>
        <pc:picChg chg="add mod">
          <ac:chgData name="FNU LNU" userId="f1f43f9c-812c-4715-81e4-c5149266bfdc" providerId="ADAL" clId="{9F2270FA-EBAC-46D5-94CA-CC7A83A05D9A}" dt="2023-05-11T19:42:12.166" v="1458" actId="1076"/>
          <ac:picMkLst>
            <pc:docMk/>
            <pc:sldMk cId="2428985902" sldId="291"/>
            <ac:picMk id="2" creationId="{23BACC68-6FC8-99E3-2729-2969B65C06D9}"/>
          </ac:picMkLst>
        </pc:picChg>
        <pc:picChg chg="add del mod">
          <ac:chgData name="FNU LNU" userId="f1f43f9c-812c-4715-81e4-c5149266bfdc" providerId="ADAL" clId="{9F2270FA-EBAC-46D5-94CA-CC7A83A05D9A}" dt="2023-05-11T19:43:07.451" v="1476" actId="21"/>
          <ac:picMkLst>
            <pc:docMk/>
            <pc:sldMk cId="2428985902" sldId="291"/>
            <ac:picMk id="3" creationId="{C032BD3B-9901-1FF6-D309-1B52ACC1A95C}"/>
          </ac:picMkLst>
        </pc:picChg>
        <pc:picChg chg="add del mod">
          <ac:chgData name="FNU LNU" userId="f1f43f9c-812c-4715-81e4-c5149266bfdc" providerId="ADAL" clId="{9F2270FA-EBAC-46D5-94CA-CC7A83A05D9A}" dt="2023-05-11T19:42:21.082" v="1461" actId="21"/>
          <ac:picMkLst>
            <pc:docMk/>
            <pc:sldMk cId="2428985902" sldId="291"/>
            <ac:picMk id="4" creationId="{FF534625-601D-A0B7-5122-6A82DDAA5018}"/>
          </ac:picMkLst>
        </pc:picChg>
        <pc:picChg chg="add mod">
          <ac:chgData name="FNU LNU" userId="f1f43f9c-812c-4715-81e4-c5149266bfdc" providerId="ADAL" clId="{9F2270FA-EBAC-46D5-94CA-CC7A83A05D9A}" dt="2023-05-11T19:43:22.784" v="1479" actId="1076"/>
          <ac:picMkLst>
            <pc:docMk/>
            <pc:sldMk cId="2428985902" sldId="291"/>
            <ac:picMk id="5" creationId="{BA61B66F-99D6-426D-CF94-69C0C9A9F1BD}"/>
          </ac:picMkLst>
        </pc:picChg>
        <pc:picChg chg="add del mod">
          <ac:chgData name="FNU LNU" userId="f1f43f9c-812c-4715-81e4-c5149266bfdc" providerId="ADAL" clId="{9F2270FA-EBAC-46D5-94CA-CC7A83A05D9A}" dt="2023-05-11T19:41:19.436" v="1402" actId="21"/>
          <ac:picMkLst>
            <pc:docMk/>
            <pc:sldMk cId="2428985902" sldId="291"/>
            <ac:picMk id="6" creationId="{15EC190A-DB02-E5CD-A60A-656041908A03}"/>
          </ac:picMkLst>
        </pc:picChg>
        <pc:picChg chg="add mod">
          <ac:chgData name="FNU LNU" userId="f1f43f9c-812c-4715-81e4-c5149266bfdc" providerId="ADAL" clId="{9F2270FA-EBAC-46D5-94CA-CC7A83A05D9A}" dt="2023-05-11T19:43:01.794" v="1474" actId="1076"/>
          <ac:picMkLst>
            <pc:docMk/>
            <pc:sldMk cId="2428985902" sldId="291"/>
            <ac:picMk id="9" creationId="{00C74C0B-0CB0-6B06-F694-FAF347B13E84}"/>
          </ac:picMkLst>
        </pc:picChg>
        <pc:picChg chg="add mod">
          <ac:chgData name="FNU LNU" userId="f1f43f9c-812c-4715-81e4-c5149266bfdc" providerId="ADAL" clId="{9F2270FA-EBAC-46D5-94CA-CC7A83A05D9A}" dt="2023-05-11T19:46:23.762" v="1558" actId="2085"/>
          <ac:picMkLst>
            <pc:docMk/>
            <pc:sldMk cId="2428985902" sldId="291"/>
            <ac:picMk id="15" creationId="{B66BAAAF-BB8F-FB8F-62B1-0A8D0F0B1BAE}"/>
          </ac:picMkLst>
        </pc:picChg>
        <pc:cxnChg chg="add mod">
          <ac:chgData name="FNU LNU" userId="f1f43f9c-812c-4715-81e4-c5149266bfdc" providerId="ADAL" clId="{9F2270FA-EBAC-46D5-94CA-CC7A83A05D9A}" dt="2023-05-11T19:43:28.637" v="1480" actId="208"/>
          <ac:cxnSpMkLst>
            <pc:docMk/>
            <pc:sldMk cId="2428985902" sldId="291"/>
            <ac:cxnSpMk id="11" creationId="{F7EBC7FF-8CA2-B13B-7DBD-504CB99D21BD}"/>
          </ac:cxnSpMkLst>
        </pc:cxnChg>
      </pc:sldChg>
      <pc:sldChg chg="addSp delSp modSp new mod ord">
        <pc:chgData name="FNU LNU" userId="f1f43f9c-812c-4715-81e4-c5149266bfdc" providerId="ADAL" clId="{9F2270FA-EBAC-46D5-94CA-CC7A83A05D9A}" dt="2023-05-11T19:52:12.899" v="1769" actId="1076"/>
        <pc:sldMkLst>
          <pc:docMk/>
          <pc:sldMk cId="1242082897" sldId="292"/>
        </pc:sldMkLst>
        <pc:spChg chg="add mod">
          <ac:chgData name="FNU LNU" userId="f1f43f9c-812c-4715-81e4-c5149266bfdc" providerId="ADAL" clId="{9F2270FA-EBAC-46D5-94CA-CC7A83A05D9A}" dt="2023-05-11T19:50:18.061" v="1680" actId="14100"/>
          <ac:spMkLst>
            <pc:docMk/>
            <pc:sldMk cId="1242082897" sldId="292"/>
            <ac:spMk id="4" creationId="{D4AA923D-CC26-7890-B4EB-E7E378213F61}"/>
          </ac:spMkLst>
        </pc:spChg>
        <pc:spChg chg="add mod">
          <ac:chgData name="FNU LNU" userId="f1f43f9c-812c-4715-81e4-c5149266bfdc" providerId="ADAL" clId="{9F2270FA-EBAC-46D5-94CA-CC7A83A05D9A}" dt="2023-05-11T19:51:55.214" v="1767" actId="20577"/>
          <ac:spMkLst>
            <pc:docMk/>
            <pc:sldMk cId="1242082897" sldId="292"/>
            <ac:spMk id="7" creationId="{80F8AF12-50A0-4C33-05C9-9A8CF6843395}"/>
          </ac:spMkLst>
        </pc:spChg>
        <pc:picChg chg="add mod">
          <ac:chgData name="FNU LNU" userId="f1f43f9c-812c-4715-81e4-c5149266bfdc" providerId="ADAL" clId="{9F2270FA-EBAC-46D5-94CA-CC7A83A05D9A}" dt="2023-05-11T19:50:32.748" v="1684" actId="1076"/>
          <ac:picMkLst>
            <pc:docMk/>
            <pc:sldMk cId="1242082897" sldId="292"/>
            <ac:picMk id="2" creationId="{D183BB66-D5EB-7A2B-E74A-3C49AC96E1BB}"/>
          </ac:picMkLst>
        </pc:picChg>
        <pc:picChg chg="add del mod">
          <ac:chgData name="FNU LNU" userId="f1f43f9c-812c-4715-81e4-c5149266bfdc" providerId="ADAL" clId="{9F2270FA-EBAC-46D5-94CA-CC7A83A05D9A}" dt="2023-05-11T19:49:55.948" v="1673" actId="21"/>
          <ac:picMkLst>
            <pc:docMk/>
            <pc:sldMk cId="1242082897" sldId="292"/>
            <ac:picMk id="3" creationId="{1004BA80-2C9A-9078-FB14-10667CF6D30C}"/>
          </ac:picMkLst>
        </pc:picChg>
        <pc:picChg chg="add mod">
          <ac:chgData name="FNU LNU" userId="f1f43f9c-812c-4715-81e4-c5149266bfdc" providerId="ADAL" clId="{9F2270FA-EBAC-46D5-94CA-CC7A83A05D9A}" dt="2023-05-11T19:50:29.453" v="1683" actId="1076"/>
          <ac:picMkLst>
            <pc:docMk/>
            <pc:sldMk cId="1242082897" sldId="292"/>
            <ac:picMk id="6" creationId="{79B70736-0526-67DA-8BEF-C41B0C2210F7}"/>
          </ac:picMkLst>
        </pc:picChg>
        <pc:picChg chg="add mod">
          <ac:chgData name="FNU LNU" userId="f1f43f9c-812c-4715-81e4-c5149266bfdc" providerId="ADAL" clId="{9F2270FA-EBAC-46D5-94CA-CC7A83A05D9A}" dt="2023-05-11T19:52:12.899" v="1769" actId="1076"/>
          <ac:picMkLst>
            <pc:docMk/>
            <pc:sldMk cId="1242082897" sldId="292"/>
            <ac:picMk id="8" creationId="{1FA8247C-CE1F-A87F-9841-0A4F393ACAE4}"/>
          </ac:picMkLst>
        </pc:picChg>
      </pc:sldChg>
      <pc:sldChg chg="addSp delSp modSp new mod ord">
        <pc:chgData name="FNU LNU" userId="f1f43f9c-812c-4715-81e4-c5149266bfdc" providerId="ADAL" clId="{9F2270FA-EBAC-46D5-94CA-CC7A83A05D9A}" dt="2023-05-11T20:23:33.078" v="1827" actId="208"/>
        <pc:sldMkLst>
          <pc:docMk/>
          <pc:sldMk cId="1498843257" sldId="293"/>
        </pc:sldMkLst>
        <pc:spChg chg="add mod">
          <ac:chgData name="FNU LNU" userId="f1f43f9c-812c-4715-81e4-c5149266bfdc" providerId="ADAL" clId="{9F2270FA-EBAC-46D5-94CA-CC7A83A05D9A}" dt="2023-05-11T19:48:52.169" v="1600" actId="20577"/>
          <ac:spMkLst>
            <pc:docMk/>
            <pc:sldMk cId="1498843257" sldId="293"/>
            <ac:spMk id="6" creationId="{2DD6ACE2-93FF-9D54-A794-3FE5823774F2}"/>
          </ac:spMkLst>
        </pc:spChg>
        <pc:spChg chg="add mod">
          <ac:chgData name="FNU LNU" userId="f1f43f9c-812c-4715-81e4-c5149266bfdc" providerId="ADAL" clId="{9F2270FA-EBAC-46D5-94CA-CC7A83A05D9A}" dt="2023-05-11T20:23:13.042" v="1824" actId="20577"/>
          <ac:spMkLst>
            <pc:docMk/>
            <pc:sldMk cId="1498843257" sldId="293"/>
            <ac:spMk id="10" creationId="{E201D6B4-C1FF-3122-329E-8F7E5DA998CC}"/>
          </ac:spMkLst>
        </pc:spChg>
        <pc:picChg chg="add del">
          <ac:chgData name="FNU LNU" userId="f1f43f9c-812c-4715-81e4-c5149266bfdc" providerId="ADAL" clId="{9F2270FA-EBAC-46D5-94CA-CC7A83A05D9A}" dt="2023-05-11T19:57:09.451" v="1782" actId="21"/>
          <ac:picMkLst>
            <pc:docMk/>
            <pc:sldMk cId="1498843257" sldId="293"/>
            <ac:picMk id="2" creationId="{FB9E26D5-BFB5-7077-ACAD-09B2F2A6C9DC}"/>
          </ac:picMkLst>
        </pc:picChg>
        <pc:picChg chg="add del">
          <ac:chgData name="FNU LNU" userId="f1f43f9c-812c-4715-81e4-c5149266bfdc" providerId="ADAL" clId="{9F2270FA-EBAC-46D5-94CA-CC7A83A05D9A}" dt="2023-05-11T19:57:05.991" v="1781" actId="21"/>
          <ac:picMkLst>
            <pc:docMk/>
            <pc:sldMk cId="1498843257" sldId="293"/>
            <ac:picMk id="3" creationId="{CF8DC705-8A6A-F949-44FF-C1332AE77F25}"/>
          </ac:picMkLst>
        </pc:picChg>
        <pc:picChg chg="add del mod">
          <ac:chgData name="FNU LNU" userId="f1f43f9c-812c-4715-81e4-c5149266bfdc" providerId="ADAL" clId="{9F2270FA-EBAC-46D5-94CA-CC7A83A05D9A}" dt="2023-05-11T19:38:52.015" v="1387" actId="21"/>
          <ac:picMkLst>
            <pc:docMk/>
            <pc:sldMk cId="1498843257" sldId="293"/>
            <ac:picMk id="4" creationId="{2003E65A-76D2-BB14-0BC7-7F1F59119B67}"/>
          </ac:picMkLst>
        </pc:picChg>
        <pc:picChg chg="add mod">
          <ac:chgData name="FNU LNU" userId="f1f43f9c-812c-4715-81e4-c5149266bfdc" providerId="ADAL" clId="{9F2270FA-EBAC-46D5-94CA-CC7A83A05D9A}" dt="2023-05-11T19:38:47.670" v="1385" actId="1076"/>
          <ac:picMkLst>
            <pc:docMk/>
            <pc:sldMk cId="1498843257" sldId="293"/>
            <ac:picMk id="5" creationId="{B4A4F93E-CBF1-0494-6DD8-75126F8BE511}"/>
          </ac:picMkLst>
        </pc:picChg>
        <pc:picChg chg="add mod">
          <ac:chgData name="FNU LNU" userId="f1f43f9c-812c-4715-81e4-c5149266bfdc" providerId="ADAL" clId="{9F2270FA-EBAC-46D5-94CA-CC7A83A05D9A}" dt="2023-05-11T20:22:55.626" v="1804" actId="1076"/>
          <ac:picMkLst>
            <pc:docMk/>
            <pc:sldMk cId="1498843257" sldId="293"/>
            <ac:picMk id="7" creationId="{85A1FD2C-1D7F-4686-2348-04BD6F096367}"/>
          </ac:picMkLst>
        </pc:picChg>
        <pc:picChg chg="add mod">
          <ac:chgData name="FNU LNU" userId="f1f43f9c-812c-4715-81e4-c5149266bfdc" providerId="ADAL" clId="{9F2270FA-EBAC-46D5-94CA-CC7A83A05D9A}" dt="2023-05-11T20:21:34.698" v="1791" actId="1076"/>
          <ac:picMkLst>
            <pc:docMk/>
            <pc:sldMk cId="1498843257" sldId="293"/>
            <ac:picMk id="9" creationId="{4DD3A896-6287-15C6-85D8-946D63F8669C}"/>
          </ac:picMkLst>
        </pc:picChg>
        <pc:cxnChg chg="add mod">
          <ac:chgData name="FNU LNU" userId="f1f43f9c-812c-4715-81e4-c5149266bfdc" providerId="ADAL" clId="{9F2270FA-EBAC-46D5-94CA-CC7A83A05D9A}" dt="2023-05-11T20:23:33.078" v="1827" actId="208"/>
          <ac:cxnSpMkLst>
            <pc:docMk/>
            <pc:sldMk cId="1498843257" sldId="293"/>
            <ac:cxnSpMk id="12" creationId="{A9CCDC26-2322-3135-4EC1-60E282610ECA}"/>
          </ac:cxnSpMkLst>
        </pc:cxnChg>
      </pc:sldChg>
      <pc:sldChg chg="addSp delSp modSp new mod ord">
        <pc:chgData name="FNU LNU" userId="f1f43f9c-812c-4715-81e4-c5149266bfdc" providerId="ADAL" clId="{9F2270FA-EBAC-46D5-94CA-CC7A83A05D9A}" dt="2023-05-11T20:28:25.048" v="1960" actId="14100"/>
        <pc:sldMkLst>
          <pc:docMk/>
          <pc:sldMk cId="2249446658" sldId="294"/>
        </pc:sldMkLst>
        <pc:spChg chg="add del mod">
          <ac:chgData name="FNU LNU" userId="f1f43f9c-812c-4715-81e4-c5149266bfdc" providerId="ADAL" clId="{9F2270FA-EBAC-46D5-94CA-CC7A83A05D9A}" dt="2023-05-11T19:49:18.553" v="1635" actId="20577"/>
          <ac:spMkLst>
            <pc:docMk/>
            <pc:sldMk cId="2249446658" sldId="294"/>
            <ac:spMk id="3" creationId="{3AB08F10-0A9F-ABAA-8BB8-376462DE287B}"/>
          </ac:spMkLst>
        </pc:spChg>
        <pc:spChg chg="mod">
          <ac:chgData name="FNU LNU" userId="f1f43f9c-812c-4715-81e4-c5149266bfdc" providerId="ADAL" clId="{9F2270FA-EBAC-46D5-94CA-CC7A83A05D9A}" dt="2023-05-11T20:26:04.487" v="1870" actId="208"/>
          <ac:spMkLst>
            <pc:docMk/>
            <pc:sldMk cId="2249446658" sldId="294"/>
            <ac:spMk id="5" creationId="{13C97B1E-F109-F950-D528-8A870026FAE5}"/>
          </ac:spMkLst>
        </pc:spChg>
        <pc:spChg chg="mod">
          <ac:chgData name="FNU LNU" userId="f1f43f9c-812c-4715-81e4-c5149266bfdc" providerId="ADAL" clId="{9F2270FA-EBAC-46D5-94CA-CC7A83A05D9A}" dt="2023-05-11T20:26:04.487" v="1870" actId="208"/>
          <ac:spMkLst>
            <pc:docMk/>
            <pc:sldMk cId="2249446658" sldId="294"/>
            <ac:spMk id="6" creationId="{35338DAB-6221-F49F-8A5D-D018761CD62F}"/>
          </ac:spMkLst>
        </pc:spChg>
        <pc:spChg chg="mod">
          <ac:chgData name="FNU LNU" userId="f1f43f9c-812c-4715-81e4-c5149266bfdc" providerId="ADAL" clId="{9F2270FA-EBAC-46D5-94CA-CC7A83A05D9A}" dt="2023-05-11T20:26:04.487" v="1870" actId="208"/>
          <ac:spMkLst>
            <pc:docMk/>
            <pc:sldMk cId="2249446658" sldId="294"/>
            <ac:spMk id="7" creationId="{52F27A74-BE56-B651-C67B-F7FC61853FD5}"/>
          </ac:spMkLst>
        </pc:spChg>
        <pc:spChg chg="mod">
          <ac:chgData name="FNU LNU" userId="f1f43f9c-812c-4715-81e4-c5149266bfdc" providerId="ADAL" clId="{9F2270FA-EBAC-46D5-94CA-CC7A83A05D9A}" dt="2023-05-11T20:26:04.487" v="1870" actId="208"/>
          <ac:spMkLst>
            <pc:docMk/>
            <pc:sldMk cId="2249446658" sldId="294"/>
            <ac:spMk id="8" creationId="{118251AF-71D6-3EE2-F49D-510CCD0368CC}"/>
          </ac:spMkLst>
        </pc:spChg>
        <pc:spChg chg="add mod">
          <ac:chgData name="FNU LNU" userId="f1f43f9c-812c-4715-81e4-c5149266bfdc" providerId="ADAL" clId="{9F2270FA-EBAC-46D5-94CA-CC7A83A05D9A}" dt="2023-05-11T20:28:05.840" v="1958" actId="14100"/>
          <ac:spMkLst>
            <pc:docMk/>
            <pc:sldMk cId="2249446658" sldId="294"/>
            <ac:spMk id="11" creationId="{C3E5E5F8-1489-0D3C-F251-5A8BF6B502C9}"/>
          </ac:spMkLst>
        </pc:spChg>
        <pc:grpChg chg="add mod ord">
          <ac:chgData name="FNU LNU" userId="f1f43f9c-812c-4715-81e4-c5149266bfdc" providerId="ADAL" clId="{9F2270FA-EBAC-46D5-94CA-CC7A83A05D9A}" dt="2023-05-11T20:26:08.352" v="1871" actId="1076"/>
          <ac:grpSpMkLst>
            <pc:docMk/>
            <pc:sldMk cId="2249446658" sldId="294"/>
            <ac:grpSpMk id="4" creationId="{EDB08B6E-79E3-3B7E-0CFB-30F059768878}"/>
          </ac:grpSpMkLst>
        </pc:grpChg>
        <pc:picChg chg="add mod">
          <ac:chgData name="FNU LNU" userId="f1f43f9c-812c-4715-81e4-c5149266bfdc" providerId="ADAL" clId="{9F2270FA-EBAC-46D5-94CA-CC7A83A05D9A}" dt="2023-05-11T20:25:34.538" v="1865" actId="1076"/>
          <ac:picMkLst>
            <pc:docMk/>
            <pc:sldMk cId="2249446658" sldId="294"/>
            <ac:picMk id="2" creationId="{BE5FFD30-261D-3E48-765F-F7F7B513F082}"/>
          </ac:picMkLst>
        </pc:picChg>
        <pc:picChg chg="add mod">
          <ac:chgData name="FNU LNU" userId="f1f43f9c-812c-4715-81e4-c5149266bfdc" providerId="ADAL" clId="{9F2270FA-EBAC-46D5-94CA-CC7A83A05D9A}" dt="2023-05-11T20:26:30.576" v="1879" actId="14100"/>
          <ac:picMkLst>
            <pc:docMk/>
            <pc:sldMk cId="2249446658" sldId="294"/>
            <ac:picMk id="10" creationId="{93891E9E-351B-AED8-957C-E37A83CB85B6}"/>
          </ac:picMkLst>
        </pc:picChg>
        <pc:cxnChg chg="add mod">
          <ac:chgData name="FNU LNU" userId="f1f43f9c-812c-4715-81e4-c5149266bfdc" providerId="ADAL" clId="{9F2270FA-EBAC-46D5-94CA-CC7A83A05D9A}" dt="2023-05-11T20:28:25.048" v="1960" actId="14100"/>
          <ac:cxnSpMkLst>
            <pc:docMk/>
            <pc:sldMk cId="2249446658" sldId="294"/>
            <ac:cxnSpMk id="13" creationId="{E65D90A3-EFF7-E382-40AD-8C61BFFC6E01}"/>
          </ac:cxnSpMkLst>
        </pc:cxnChg>
      </pc:sldChg>
      <pc:sldChg chg="addSp delSp modSp new mod">
        <pc:chgData name="FNU LNU" userId="f1f43f9c-812c-4715-81e4-c5149266bfdc" providerId="ADAL" clId="{9F2270FA-EBAC-46D5-94CA-CC7A83A05D9A}" dt="2023-05-11T20:44:19.587" v="2157" actId="11529"/>
        <pc:sldMkLst>
          <pc:docMk/>
          <pc:sldMk cId="994219742" sldId="295"/>
        </pc:sldMkLst>
        <pc:spChg chg="add mod">
          <ac:chgData name="FNU LNU" userId="f1f43f9c-812c-4715-81e4-c5149266bfdc" providerId="ADAL" clId="{9F2270FA-EBAC-46D5-94CA-CC7A83A05D9A}" dt="2023-05-11T20:42:27.199" v="2075" actId="14100"/>
          <ac:spMkLst>
            <pc:docMk/>
            <pc:sldMk cId="994219742" sldId="295"/>
            <ac:spMk id="4" creationId="{82D90BA3-4522-2307-6867-FABCBA4D660D}"/>
          </ac:spMkLst>
        </pc:spChg>
        <pc:spChg chg="add mod">
          <ac:chgData name="FNU LNU" userId="f1f43f9c-812c-4715-81e4-c5149266bfdc" providerId="ADAL" clId="{9F2270FA-EBAC-46D5-94CA-CC7A83A05D9A}" dt="2023-05-11T20:44:11.884" v="2156" actId="20577"/>
          <ac:spMkLst>
            <pc:docMk/>
            <pc:sldMk cId="994219742" sldId="295"/>
            <ac:spMk id="8" creationId="{26883672-4869-3EC1-AA1C-1387FD2307D9}"/>
          </ac:spMkLst>
        </pc:spChg>
        <pc:picChg chg="add mod">
          <ac:chgData name="FNU LNU" userId="f1f43f9c-812c-4715-81e4-c5149266bfdc" providerId="ADAL" clId="{9F2270FA-EBAC-46D5-94CA-CC7A83A05D9A}" dt="2023-05-11T20:42:59.681" v="2087" actId="1076"/>
          <ac:picMkLst>
            <pc:docMk/>
            <pc:sldMk cId="994219742" sldId="295"/>
            <ac:picMk id="2" creationId="{0E6DA7DC-1BEA-11FC-2972-71B327AEA521}"/>
          </ac:picMkLst>
        </pc:picChg>
        <pc:picChg chg="add del mod">
          <ac:chgData name="FNU LNU" userId="f1f43f9c-812c-4715-81e4-c5149266bfdc" providerId="ADAL" clId="{9F2270FA-EBAC-46D5-94CA-CC7A83A05D9A}" dt="2023-05-11T20:42:49.390" v="2084" actId="21"/>
          <ac:picMkLst>
            <pc:docMk/>
            <pc:sldMk cId="994219742" sldId="295"/>
            <ac:picMk id="3" creationId="{60B17239-147C-129F-9629-D8D3D520F39A}"/>
          </ac:picMkLst>
        </pc:picChg>
        <pc:picChg chg="add mod">
          <ac:chgData name="FNU LNU" userId="f1f43f9c-812c-4715-81e4-c5149266bfdc" providerId="ADAL" clId="{9F2270FA-EBAC-46D5-94CA-CC7A83A05D9A}" dt="2023-05-11T20:43:02.157" v="2088" actId="1076"/>
          <ac:picMkLst>
            <pc:docMk/>
            <pc:sldMk cId="994219742" sldId="295"/>
            <ac:picMk id="5" creationId="{3F15DFDE-6FB5-FA96-8231-1EF76B92909B}"/>
          </ac:picMkLst>
        </pc:picChg>
        <pc:picChg chg="add mod">
          <ac:chgData name="FNU LNU" userId="f1f43f9c-812c-4715-81e4-c5149266bfdc" providerId="ADAL" clId="{9F2270FA-EBAC-46D5-94CA-CC7A83A05D9A}" dt="2023-05-11T20:42:57.189" v="2086" actId="1076"/>
          <ac:picMkLst>
            <pc:docMk/>
            <pc:sldMk cId="994219742" sldId="295"/>
            <ac:picMk id="7" creationId="{311FD7E2-8A1A-3E12-0003-9E5204BD60A0}"/>
          </ac:picMkLst>
        </pc:picChg>
        <pc:cxnChg chg="add">
          <ac:chgData name="FNU LNU" userId="f1f43f9c-812c-4715-81e4-c5149266bfdc" providerId="ADAL" clId="{9F2270FA-EBAC-46D5-94CA-CC7A83A05D9A}" dt="2023-05-11T20:44:19.587" v="2157" actId="11529"/>
          <ac:cxnSpMkLst>
            <pc:docMk/>
            <pc:sldMk cId="994219742" sldId="295"/>
            <ac:cxnSpMk id="10" creationId="{1131D46D-F4CB-2E56-7AEE-55ECF0EE40CD}"/>
          </ac:cxnSpMkLst>
        </pc:cxnChg>
      </pc:sldChg>
      <pc:sldChg chg="addSp modSp new mod">
        <pc:chgData name="FNU LNU" userId="f1f43f9c-812c-4715-81e4-c5149266bfdc" providerId="ADAL" clId="{9F2270FA-EBAC-46D5-94CA-CC7A83A05D9A}" dt="2023-05-11T20:25:28.794" v="1864" actId="1076"/>
        <pc:sldMkLst>
          <pc:docMk/>
          <pc:sldMk cId="2883563087" sldId="296"/>
        </pc:sldMkLst>
        <pc:spChg chg="add mod">
          <ac:chgData name="FNU LNU" userId="f1f43f9c-812c-4715-81e4-c5149266bfdc" providerId="ADAL" clId="{9F2270FA-EBAC-46D5-94CA-CC7A83A05D9A}" dt="2023-05-11T19:49:03.093" v="1612" actId="20577"/>
          <ac:spMkLst>
            <pc:docMk/>
            <pc:sldMk cId="2883563087" sldId="296"/>
            <ac:spMk id="3" creationId="{77C9AE3F-F762-BB54-7267-F1EFECC38CF5}"/>
          </ac:spMkLst>
        </pc:spChg>
        <pc:spChg chg="mod">
          <ac:chgData name="FNU LNU" userId="f1f43f9c-812c-4715-81e4-c5149266bfdc" providerId="ADAL" clId="{9F2270FA-EBAC-46D5-94CA-CC7A83A05D9A}" dt="2023-05-11T19:52:40.914" v="1776"/>
          <ac:spMkLst>
            <pc:docMk/>
            <pc:sldMk cId="2883563087" sldId="296"/>
            <ac:spMk id="5" creationId="{99658F45-B567-55F4-789E-8C311DF38274}"/>
          </ac:spMkLst>
        </pc:spChg>
        <pc:spChg chg="mod">
          <ac:chgData name="FNU LNU" userId="f1f43f9c-812c-4715-81e4-c5149266bfdc" providerId="ADAL" clId="{9F2270FA-EBAC-46D5-94CA-CC7A83A05D9A}" dt="2023-05-11T19:52:40.914" v="1776"/>
          <ac:spMkLst>
            <pc:docMk/>
            <pc:sldMk cId="2883563087" sldId="296"/>
            <ac:spMk id="6" creationId="{6CEA10F5-8ECC-BD04-973B-EEFAC7BF60EB}"/>
          </ac:spMkLst>
        </pc:spChg>
        <pc:spChg chg="mod">
          <ac:chgData name="FNU LNU" userId="f1f43f9c-812c-4715-81e4-c5149266bfdc" providerId="ADAL" clId="{9F2270FA-EBAC-46D5-94CA-CC7A83A05D9A}" dt="2023-05-11T19:52:40.914" v="1776"/>
          <ac:spMkLst>
            <pc:docMk/>
            <pc:sldMk cId="2883563087" sldId="296"/>
            <ac:spMk id="7" creationId="{2B6B7746-3BBF-E7DC-022F-EA25E56207DB}"/>
          </ac:spMkLst>
        </pc:spChg>
        <pc:spChg chg="mod">
          <ac:chgData name="FNU LNU" userId="f1f43f9c-812c-4715-81e4-c5149266bfdc" providerId="ADAL" clId="{9F2270FA-EBAC-46D5-94CA-CC7A83A05D9A}" dt="2023-05-11T19:52:40.914" v="1776"/>
          <ac:spMkLst>
            <pc:docMk/>
            <pc:sldMk cId="2883563087" sldId="296"/>
            <ac:spMk id="8" creationId="{F2878598-4405-EE63-4D11-6EB7E371833C}"/>
          </ac:spMkLst>
        </pc:spChg>
        <pc:spChg chg="add mod">
          <ac:chgData name="FNU LNU" userId="f1f43f9c-812c-4715-81e4-c5149266bfdc" providerId="ADAL" clId="{9F2270FA-EBAC-46D5-94CA-CC7A83A05D9A}" dt="2023-05-11T20:25:15.648" v="1862" actId="14100"/>
          <ac:spMkLst>
            <pc:docMk/>
            <pc:sldMk cId="2883563087" sldId="296"/>
            <ac:spMk id="11" creationId="{DEB72180-2062-23EA-7C66-10D8A9EB336F}"/>
          </ac:spMkLst>
        </pc:spChg>
        <pc:grpChg chg="add mod">
          <ac:chgData name="FNU LNU" userId="f1f43f9c-812c-4715-81e4-c5149266bfdc" providerId="ADAL" clId="{9F2270FA-EBAC-46D5-94CA-CC7A83A05D9A}" dt="2023-05-11T19:52:40.914" v="1776"/>
          <ac:grpSpMkLst>
            <pc:docMk/>
            <pc:sldMk cId="2883563087" sldId="296"/>
            <ac:grpSpMk id="4" creationId="{9A2EAB44-0F3C-FDC6-B493-345D985AF74F}"/>
          </ac:grpSpMkLst>
        </pc:grpChg>
        <pc:picChg chg="add mod">
          <ac:chgData name="FNU LNU" userId="f1f43f9c-812c-4715-81e4-c5149266bfdc" providerId="ADAL" clId="{9F2270FA-EBAC-46D5-94CA-CC7A83A05D9A}" dt="2023-05-11T20:23:41.585" v="1828" actId="1076"/>
          <ac:picMkLst>
            <pc:docMk/>
            <pc:sldMk cId="2883563087" sldId="296"/>
            <ac:picMk id="2" creationId="{AD6180B5-B993-8497-DDAC-73BFB654ABEB}"/>
          </ac:picMkLst>
        </pc:picChg>
        <pc:picChg chg="add mod">
          <ac:chgData name="FNU LNU" userId="f1f43f9c-812c-4715-81e4-c5149266bfdc" providerId="ADAL" clId="{9F2270FA-EBAC-46D5-94CA-CC7A83A05D9A}" dt="2023-05-11T20:24:12.638" v="1837" actId="1076"/>
          <ac:picMkLst>
            <pc:docMk/>
            <pc:sldMk cId="2883563087" sldId="296"/>
            <ac:picMk id="10" creationId="{6F16A2BC-CDDA-2A2A-BDDD-95582419613E}"/>
          </ac:picMkLst>
        </pc:picChg>
        <pc:cxnChg chg="add mod">
          <ac:chgData name="FNU LNU" userId="f1f43f9c-812c-4715-81e4-c5149266bfdc" providerId="ADAL" clId="{9F2270FA-EBAC-46D5-94CA-CC7A83A05D9A}" dt="2023-05-11T20:25:28.794" v="1864" actId="1076"/>
          <ac:cxnSpMkLst>
            <pc:docMk/>
            <pc:sldMk cId="2883563087" sldId="296"/>
            <ac:cxnSpMk id="13" creationId="{0B37FBAE-187F-FFA4-214E-E1DA28B54738}"/>
          </ac:cxnSpMkLst>
        </pc:cxnChg>
      </pc:sldChg>
      <pc:sldChg chg="addSp modSp new mod">
        <pc:chgData name="FNU LNU" userId="f1f43f9c-812c-4715-81e4-c5149266bfdc" providerId="ADAL" clId="{9F2270FA-EBAC-46D5-94CA-CC7A83A05D9A}" dt="2023-05-11T20:41:57.041" v="2068" actId="11529"/>
        <pc:sldMkLst>
          <pc:docMk/>
          <pc:sldMk cId="4206095051" sldId="297"/>
        </pc:sldMkLst>
        <pc:spChg chg="add mod">
          <ac:chgData name="FNU LNU" userId="f1f43f9c-812c-4715-81e4-c5149266bfdc" providerId="ADAL" clId="{9F2270FA-EBAC-46D5-94CA-CC7A83A05D9A}" dt="2023-05-11T19:49:29.964" v="1652" actId="20577"/>
          <ac:spMkLst>
            <pc:docMk/>
            <pc:sldMk cId="4206095051" sldId="297"/>
            <ac:spMk id="3" creationId="{368AA143-907D-8BD6-102C-AEBF57779256}"/>
          </ac:spMkLst>
        </pc:spChg>
        <pc:spChg chg="mod">
          <ac:chgData name="FNU LNU" userId="f1f43f9c-812c-4715-81e4-c5149266bfdc" providerId="ADAL" clId="{9F2270FA-EBAC-46D5-94CA-CC7A83A05D9A}" dt="2023-05-11T19:52:53.107" v="1778"/>
          <ac:spMkLst>
            <pc:docMk/>
            <pc:sldMk cId="4206095051" sldId="297"/>
            <ac:spMk id="5" creationId="{415C0122-BE78-00CD-1995-578FD981ED04}"/>
          </ac:spMkLst>
        </pc:spChg>
        <pc:spChg chg="mod">
          <ac:chgData name="FNU LNU" userId="f1f43f9c-812c-4715-81e4-c5149266bfdc" providerId="ADAL" clId="{9F2270FA-EBAC-46D5-94CA-CC7A83A05D9A}" dt="2023-05-11T19:52:53.107" v="1778"/>
          <ac:spMkLst>
            <pc:docMk/>
            <pc:sldMk cId="4206095051" sldId="297"/>
            <ac:spMk id="6" creationId="{1DA82C3E-704F-207F-B722-BE4DA9C65F94}"/>
          </ac:spMkLst>
        </pc:spChg>
        <pc:spChg chg="mod">
          <ac:chgData name="FNU LNU" userId="f1f43f9c-812c-4715-81e4-c5149266bfdc" providerId="ADAL" clId="{9F2270FA-EBAC-46D5-94CA-CC7A83A05D9A}" dt="2023-05-11T19:52:53.107" v="1778"/>
          <ac:spMkLst>
            <pc:docMk/>
            <pc:sldMk cId="4206095051" sldId="297"/>
            <ac:spMk id="7" creationId="{3785ED35-4AC0-B736-C11C-EA3DE62A1200}"/>
          </ac:spMkLst>
        </pc:spChg>
        <pc:spChg chg="mod">
          <ac:chgData name="FNU LNU" userId="f1f43f9c-812c-4715-81e4-c5149266bfdc" providerId="ADAL" clId="{9F2270FA-EBAC-46D5-94CA-CC7A83A05D9A}" dt="2023-05-11T19:52:53.107" v="1778"/>
          <ac:spMkLst>
            <pc:docMk/>
            <pc:sldMk cId="4206095051" sldId="297"/>
            <ac:spMk id="8" creationId="{6477FF82-3865-6914-FA5A-0B859625BD9A}"/>
          </ac:spMkLst>
        </pc:spChg>
        <pc:spChg chg="add mod">
          <ac:chgData name="FNU LNU" userId="f1f43f9c-812c-4715-81e4-c5149266bfdc" providerId="ADAL" clId="{9F2270FA-EBAC-46D5-94CA-CC7A83A05D9A}" dt="2023-05-11T20:41:45.906" v="2067" actId="20577"/>
          <ac:spMkLst>
            <pc:docMk/>
            <pc:sldMk cId="4206095051" sldId="297"/>
            <ac:spMk id="11" creationId="{01B39ED6-97DF-952B-BDB2-9C6D0DD9572C}"/>
          </ac:spMkLst>
        </pc:spChg>
        <pc:grpChg chg="add mod">
          <ac:chgData name="FNU LNU" userId="f1f43f9c-812c-4715-81e4-c5149266bfdc" providerId="ADAL" clId="{9F2270FA-EBAC-46D5-94CA-CC7A83A05D9A}" dt="2023-05-11T20:28:32.801" v="1962" actId="1076"/>
          <ac:grpSpMkLst>
            <pc:docMk/>
            <pc:sldMk cId="4206095051" sldId="297"/>
            <ac:grpSpMk id="4" creationId="{5733061B-81B5-33ED-02B7-106A100491D5}"/>
          </ac:grpSpMkLst>
        </pc:grpChg>
        <pc:picChg chg="add mod">
          <ac:chgData name="FNU LNU" userId="f1f43f9c-812c-4715-81e4-c5149266bfdc" providerId="ADAL" clId="{9F2270FA-EBAC-46D5-94CA-CC7A83A05D9A}" dt="2023-05-11T20:28:30.302" v="1961" actId="1076"/>
          <ac:picMkLst>
            <pc:docMk/>
            <pc:sldMk cId="4206095051" sldId="297"/>
            <ac:picMk id="2" creationId="{61CD0E05-0B36-9368-23D7-9F8F58B0395B}"/>
          </ac:picMkLst>
        </pc:picChg>
        <pc:picChg chg="add mod">
          <ac:chgData name="FNU LNU" userId="f1f43f9c-812c-4715-81e4-c5149266bfdc" providerId="ADAL" clId="{9F2270FA-EBAC-46D5-94CA-CC7A83A05D9A}" dt="2023-05-11T20:29:00.442" v="1972" actId="1076"/>
          <ac:picMkLst>
            <pc:docMk/>
            <pc:sldMk cId="4206095051" sldId="297"/>
            <ac:picMk id="10" creationId="{98EC3594-EEC4-6CF1-4C7D-DC9904788CBD}"/>
          </ac:picMkLst>
        </pc:picChg>
        <pc:cxnChg chg="add">
          <ac:chgData name="FNU LNU" userId="f1f43f9c-812c-4715-81e4-c5149266bfdc" providerId="ADAL" clId="{9F2270FA-EBAC-46D5-94CA-CC7A83A05D9A}" dt="2023-05-11T20:41:57.041" v="2068" actId="11529"/>
          <ac:cxnSpMkLst>
            <pc:docMk/>
            <pc:sldMk cId="4206095051" sldId="297"/>
            <ac:cxnSpMk id="13" creationId="{634FB337-2BB9-A19E-400F-48DF191E329F}"/>
          </ac:cxnSpMkLst>
        </pc:cxnChg>
      </pc:sldChg>
      <pc:sldChg chg="addSp modSp new mod">
        <pc:chgData name="FNU LNU" userId="f1f43f9c-812c-4715-81e4-c5149266bfdc" providerId="ADAL" clId="{9F2270FA-EBAC-46D5-94CA-CC7A83A05D9A}" dt="2023-05-11T21:00:18.447" v="2340" actId="1440"/>
        <pc:sldMkLst>
          <pc:docMk/>
          <pc:sldMk cId="1675164426" sldId="298"/>
        </pc:sldMkLst>
        <pc:spChg chg="add mod">
          <ac:chgData name="FNU LNU" userId="f1f43f9c-812c-4715-81e4-c5149266bfdc" providerId="ADAL" clId="{9F2270FA-EBAC-46D5-94CA-CC7A83A05D9A}" dt="2023-05-11T20:55:15.598" v="2184" actId="1076"/>
          <ac:spMkLst>
            <pc:docMk/>
            <pc:sldMk cId="1675164426" sldId="298"/>
            <ac:spMk id="2" creationId="{8FA80CEC-B17C-A50C-91FE-1B4A71748FD7}"/>
          </ac:spMkLst>
        </pc:spChg>
        <pc:spChg chg="add mod">
          <ac:chgData name="FNU LNU" userId="f1f43f9c-812c-4715-81e4-c5149266bfdc" providerId="ADAL" clId="{9F2270FA-EBAC-46D5-94CA-CC7A83A05D9A}" dt="2023-05-11T20:59:56.747" v="2335" actId="20577"/>
          <ac:spMkLst>
            <pc:docMk/>
            <pc:sldMk cId="1675164426" sldId="298"/>
            <ac:spMk id="5" creationId="{FFF01B9A-E45A-3035-2E8A-1C7EE1DAF2EA}"/>
          </ac:spMkLst>
        </pc:spChg>
        <pc:picChg chg="add mod">
          <ac:chgData name="FNU LNU" userId="f1f43f9c-812c-4715-81e4-c5149266bfdc" providerId="ADAL" clId="{9F2270FA-EBAC-46D5-94CA-CC7A83A05D9A}" dt="2023-05-11T21:00:18.447" v="2340" actId="1440"/>
          <ac:picMkLst>
            <pc:docMk/>
            <pc:sldMk cId="1675164426" sldId="298"/>
            <ac:picMk id="4" creationId="{A0903B4C-D6E4-556F-E82F-7395FA0E5EC9}"/>
          </ac:picMkLst>
        </pc:picChg>
      </pc:sldChg>
      <pc:sldChg chg="addSp modSp new mod">
        <pc:chgData name="FNU LNU" userId="f1f43f9c-812c-4715-81e4-c5149266bfdc" providerId="ADAL" clId="{9F2270FA-EBAC-46D5-94CA-CC7A83A05D9A}" dt="2023-05-11T21:00:13.234" v="2339" actId="1440"/>
        <pc:sldMkLst>
          <pc:docMk/>
          <pc:sldMk cId="1126190800" sldId="299"/>
        </pc:sldMkLst>
        <pc:picChg chg="add mod">
          <ac:chgData name="FNU LNU" userId="f1f43f9c-812c-4715-81e4-c5149266bfdc" providerId="ADAL" clId="{9F2270FA-EBAC-46D5-94CA-CC7A83A05D9A}" dt="2023-05-11T21:00:13.234" v="2339" actId="1440"/>
          <ac:picMkLst>
            <pc:docMk/>
            <pc:sldMk cId="1126190800" sldId="299"/>
            <ac:picMk id="3" creationId="{D3C4BB6C-8697-77EE-6415-000D32CD3267}"/>
          </ac:picMkLst>
        </pc:picChg>
      </pc:sldChg>
      <pc:sldChg chg="addSp delSp modSp new mod">
        <pc:chgData name="FNU LNU" userId="f1f43f9c-812c-4715-81e4-c5149266bfdc" providerId="ADAL" clId="{9F2270FA-EBAC-46D5-94CA-CC7A83A05D9A}" dt="2023-05-11T21:01:09.404" v="2355" actId="1440"/>
        <pc:sldMkLst>
          <pc:docMk/>
          <pc:sldMk cId="1780135822" sldId="300"/>
        </pc:sldMkLst>
        <pc:picChg chg="add mod modCrop">
          <ac:chgData name="FNU LNU" userId="f1f43f9c-812c-4715-81e4-c5149266bfdc" providerId="ADAL" clId="{9F2270FA-EBAC-46D5-94CA-CC7A83A05D9A}" dt="2023-05-11T21:01:09.404" v="2355" actId="1440"/>
          <ac:picMkLst>
            <pc:docMk/>
            <pc:sldMk cId="1780135822" sldId="300"/>
            <ac:picMk id="3" creationId="{DB92ECA6-5CDE-5D20-B4CF-1259B3ACD4C5}"/>
          </ac:picMkLst>
        </pc:picChg>
        <pc:picChg chg="add del mod">
          <ac:chgData name="FNU LNU" userId="f1f43f9c-812c-4715-81e4-c5149266bfdc" providerId="ADAL" clId="{9F2270FA-EBAC-46D5-94CA-CC7A83A05D9A}" dt="2023-05-11T21:00:55.920" v="2350" actId="21"/>
          <ac:picMkLst>
            <pc:docMk/>
            <pc:sldMk cId="1780135822" sldId="300"/>
            <ac:picMk id="5" creationId="{4AF872E4-8B7E-F79B-ABA4-03C93174C947}"/>
          </ac:picMkLst>
        </pc:picChg>
      </pc:sldChg>
      <pc:sldChg chg="addSp modSp new mod">
        <pc:chgData name="FNU LNU" userId="f1f43f9c-812c-4715-81e4-c5149266bfdc" providerId="ADAL" clId="{9F2270FA-EBAC-46D5-94CA-CC7A83A05D9A}" dt="2023-05-11T21:01:32.868" v="2364" actId="1440"/>
        <pc:sldMkLst>
          <pc:docMk/>
          <pc:sldMk cId="1579904195" sldId="301"/>
        </pc:sldMkLst>
        <pc:picChg chg="add mod">
          <ac:chgData name="FNU LNU" userId="f1f43f9c-812c-4715-81e4-c5149266bfdc" providerId="ADAL" clId="{9F2270FA-EBAC-46D5-94CA-CC7A83A05D9A}" dt="2023-05-11T21:01:32.868" v="2364" actId="1440"/>
          <ac:picMkLst>
            <pc:docMk/>
            <pc:sldMk cId="1579904195" sldId="301"/>
            <ac:picMk id="3" creationId="{54E0E747-2588-EB4B-6CEA-AA957698201B}"/>
          </ac:picMkLst>
        </pc:picChg>
      </pc:sldChg>
      <pc:sldChg chg="addSp modSp new mod">
        <pc:chgData name="FNU LNU" userId="f1f43f9c-812c-4715-81e4-c5149266bfdc" providerId="ADAL" clId="{9F2270FA-EBAC-46D5-94CA-CC7A83A05D9A}" dt="2023-05-11T21:01:42.665" v="2368" actId="1440"/>
        <pc:sldMkLst>
          <pc:docMk/>
          <pc:sldMk cId="1768796217" sldId="302"/>
        </pc:sldMkLst>
        <pc:picChg chg="add mod">
          <ac:chgData name="FNU LNU" userId="f1f43f9c-812c-4715-81e4-c5149266bfdc" providerId="ADAL" clId="{9F2270FA-EBAC-46D5-94CA-CC7A83A05D9A}" dt="2023-05-11T21:01:42.665" v="2368" actId="1440"/>
          <ac:picMkLst>
            <pc:docMk/>
            <pc:sldMk cId="1768796217" sldId="302"/>
            <ac:picMk id="3" creationId="{246DC640-F71B-AAB1-7818-8B2D9385C9B3}"/>
          </ac:picMkLst>
        </pc:picChg>
      </pc:sldChg>
      <pc:sldChg chg="addSp modSp new mod">
        <pc:chgData name="FNU LNU" userId="f1f43f9c-812c-4715-81e4-c5149266bfdc" providerId="ADAL" clId="{9F2270FA-EBAC-46D5-94CA-CC7A83A05D9A}" dt="2023-05-11T21:01:53.764" v="2371" actId="1440"/>
        <pc:sldMkLst>
          <pc:docMk/>
          <pc:sldMk cId="1214975836" sldId="303"/>
        </pc:sldMkLst>
        <pc:picChg chg="add mod">
          <ac:chgData name="FNU LNU" userId="f1f43f9c-812c-4715-81e4-c5149266bfdc" providerId="ADAL" clId="{9F2270FA-EBAC-46D5-94CA-CC7A83A05D9A}" dt="2023-05-11T21:01:48.817" v="2369" actId="1440"/>
          <ac:picMkLst>
            <pc:docMk/>
            <pc:sldMk cId="1214975836" sldId="303"/>
            <ac:picMk id="3" creationId="{88F7913A-A757-EF44-1941-6BE23FDA3EF9}"/>
          </ac:picMkLst>
        </pc:picChg>
        <pc:picChg chg="add mod">
          <ac:chgData name="FNU LNU" userId="f1f43f9c-812c-4715-81e4-c5149266bfdc" providerId="ADAL" clId="{9F2270FA-EBAC-46D5-94CA-CC7A83A05D9A}" dt="2023-05-11T21:01:53.764" v="2371" actId="1440"/>
          <ac:picMkLst>
            <pc:docMk/>
            <pc:sldMk cId="1214975836" sldId="303"/>
            <ac:picMk id="5" creationId="{2FA74223-B2F5-E9CD-C618-3EA0EB5DD687}"/>
          </ac:picMkLst>
        </pc:picChg>
      </pc:sldChg>
      <pc:sldChg chg="addSp delSp modSp new mod">
        <pc:chgData name="FNU LNU" userId="f1f43f9c-812c-4715-81e4-c5149266bfdc" providerId="ADAL" clId="{9F2270FA-EBAC-46D5-94CA-CC7A83A05D9A}" dt="2023-05-11T21:02:04.265" v="2375" actId="1440"/>
        <pc:sldMkLst>
          <pc:docMk/>
          <pc:sldMk cId="2328618193" sldId="304"/>
        </pc:sldMkLst>
        <pc:picChg chg="add mod">
          <ac:chgData name="FNU LNU" userId="f1f43f9c-812c-4715-81e4-c5149266bfdc" providerId="ADAL" clId="{9F2270FA-EBAC-46D5-94CA-CC7A83A05D9A}" dt="2023-05-11T21:02:04.265" v="2375" actId="1440"/>
          <ac:picMkLst>
            <pc:docMk/>
            <pc:sldMk cId="2328618193" sldId="304"/>
            <ac:picMk id="3" creationId="{B04DA4C4-6D57-0F1C-02A8-EDC92E92B64A}"/>
          </ac:picMkLst>
        </pc:picChg>
        <pc:picChg chg="add del mod">
          <ac:chgData name="FNU LNU" userId="f1f43f9c-812c-4715-81e4-c5149266bfdc" providerId="ADAL" clId="{9F2270FA-EBAC-46D5-94CA-CC7A83A05D9A}" dt="2023-05-11T20:58:18.375" v="2234" actId="21"/>
          <ac:picMkLst>
            <pc:docMk/>
            <pc:sldMk cId="2328618193" sldId="304"/>
            <ac:picMk id="5" creationId="{44DD3F29-C8C3-057E-98CC-3C0E485474A0}"/>
          </ac:picMkLst>
        </pc:picChg>
      </pc:sldChg>
      <pc:sldChg chg="addSp modSp new mod">
        <pc:chgData name="FNU LNU" userId="f1f43f9c-812c-4715-81e4-c5149266bfdc" providerId="ADAL" clId="{9F2270FA-EBAC-46D5-94CA-CC7A83A05D9A}" dt="2023-05-11T21:03:02.649" v="2468" actId="14100"/>
        <pc:sldMkLst>
          <pc:docMk/>
          <pc:sldMk cId="1905493662" sldId="305"/>
        </pc:sldMkLst>
        <pc:spChg chg="add mod">
          <ac:chgData name="FNU LNU" userId="f1f43f9c-812c-4715-81e4-c5149266bfdc" providerId="ADAL" clId="{9F2270FA-EBAC-46D5-94CA-CC7A83A05D9A}" dt="2023-05-11T21:03:02.649" v="2468" actId="14100"/>
          <ac:spMkLst>
            <pc:docMk/>
            <pc:sldMk cId="1905493662" sldId="305"/>
            <ac:spMk id="3" creationId="{A7BC9BDC-0039-79F8-D1D8-750F299CA393}"/>
          </ac:spMkLst>
        </pc:spChg>
        <pc:picChg chg="add mod">
          <ac:chgData name="FNU LNU" userId="f1f43f9c-812c-4715-81e4-c5149266bfdc" providerId="ADAL" clId="{9F2270FA-EBAC-46D5-94CA-CC7A83A05D9A}" dt="2023-05-11T21:02:18.140" v="2379" actId="1440"/>
          <ac:picMkLst>
            <pc:docMk/>
            <pc:sldMk cId="1905493662" sldId="305"/>
            <ac:picMk id="2" creationId="{3977A46B-6803-987A-68AB-3CDDF21C1FF4}"/>
          </ac:picMkLst>
        </pc:picChg>
      </pc:sldChg>
      <pc:sldChg chg="addSp modSp new mod">
        <pc:chgData name="FNU LNU" userId="f1f43f9c-812c-4715-81e4-c5149266bfdc" providerId="ADAL" clId="{9F2270FA-EBAC-46D5-94CA-CC7A83A05D9A}" dt="2023-05-11T21:03:13.751" v="2472" actId="1440"/>
        <pc:sldMkLst>
          <pc:docMk/>
          <pc:sldMk cId="3793001837" sldId="306"/>
        </pc:sldMkLst>
        <pc:picChg chg="add mod">
          <ac:chgData name="FNU LNU" userId="f1f43f9c-812c-4715-81e4-c5149266bfdc" providerId="ADAL" clId="{9F2270FA-EBAC-46D5-94CA-CC7A83A05D9A}" dt="2023-05-11T21:03:13.751" v="2472" actId="1440"/>
          <ac:picMkLst>
            <pc:docMk/>
            <pc:sldMk cId="3793001837" sldId="306"/>
            <ac:picMk id="3" creationId="{E8607ACD-CD08-8D02-0715-57440357851E}"/>
          </ac:picMkLst>
        </pc:picChg>
      </pc:sldChg>
      <pc:sldChg chg="addSp modSp new mod">
        <pc:chgData name="FNU LNU" userId="f1f43f9c-812c-4715-81e4-c5149266bfdc" providerId="ADAL" clId="{9F2270FA-EBAC-46D5-94CA-CC7A83A05D9A}" dt="2023-05-11T21:03:26.765" v="2476" actId="1440"/>
        <pc:sldMkLst>
          <pc:docMk/>
          <pc:sldMk cId="3354348560" sldId="307"/>
        </pc:sldMkLst>
        <pc:picChg chg="add mod">
          <ac:chgData name="FNU LNU" userId="f1f43f9c-812c-4715-81e4-c5149266bfdc" providerId="ADAL" clId="{9F2270FA-EBAC-46D5-94CA-CC7A83A05D9A}" dt="2023-05-11T21:03:26.765" v="2476" actId="1440"/>
          <ac:picMkLst>
            <pc:docMk/>
            <pc:sldMk cId="3354348560" sldId="307"/>
            <ac:picMk id="3" creationId="{9BE9B8C7-E54E-F73C-290B-7AEDBE21BD95}"/>
          </ac:picMkLst>
        </pc:picChg>
      </pc:sldChg>
      <pc:sldChg chg="addSp modSp new mod">
        <pc:chgData name="FNU LNU" userId="f1f43f9c-812c-4715-81e4-c5149266bfdc" providerId="ADAL" clId="{9F2270FA-EBAC-46D5-94CA-CC7A83A05D9A}" dt="2023-05-11T21:03:36.778" v="2480" actId="1440"/>
        <pc:sldMkLst>
          <pc:docMk/>
          <pc:sldMk cId="612149015" sldId="308"/>
        </pc:sldMkLst>
        <pc:picChg chg="add mod">
          <ac:chgData name="FNU LNU" userId="f1f43f9c-812c-4715-81e4-c5149266bfdc" providerId="ADAL" clId="{9F2270FA-EBAC-46D5-94CA-CC7A83A05D9A}" dt="2023-05-11T21:03:36.778" v="2480" actId="1440"/>
          <ac:picMkLst>
            <pc:docMk/>
            <pc:sldMk cId="612149015" sldId="308"/>
            <ac:picMk id="3" creationId="{025D1840-8440-6D73-FBE0-1CBA13DF8828}"/>
          </ac:picMkLst>
        </pc:picChg>
      </pc:sldChg>
      <pc:sldChg chg="addSp modSp new mod">
        <pc:chgData name="FNU LNU" userId="f1f43f9c-812c-4715-81e4-c5149266bfdc" providerId="ADAL" clId="{9F2270FA-EBAC-46D5-94CA-CC7A83A05D9A}" dt="2023-05-11T21:03:47.943" v="2484" actId="1440"/>
        <pc:sldMkLst>
          <pc:docMk/>
          <pc:sldMk cId="1444672041" sldId="309"/>
        </pc:sldMkLst>
        <pc:picChg chg="add mod">
          <ac:chgData name="FNU LNU" userId="f1f43f9c-812c-4715-81e4-c5149266bfdc" providerId="ADAL" clId="{9F2270FA-EBAC-46D5-94CA-CC7A83A05D9A}" dt="2023-05-11T21:03:47.943" v="2484" actId="1440"/>
          <ac:picMkLst>
            <pc:docMk/>
            <pc:sldMk cId="1444672041" sldId="309"/>
            <ac:picMk id="3" creationId="{AB7C4EE7-4891-567F-A1B7-F71651D5F975}"/>
          </ac:picMkLst>
        </pc:picChg>
      </pc:sldChg>
      <pc:sldChg chg="addSp modSp new mod">
        <pc:chgData name="FNU LNU" userId="f1f43f9c-812c-4715-81e4-c5149266bfdc" providerId="ADAL" clId="{9F2270FA-EBAC-46D5-94CA-CC7A83A05D9A}" dt="2023-05-11T21:01:22.502" v="2360" actId="1440"/>
        <pc:sldMkLst>
          <pc:docMk/>
          <pc:sldMk cId="697201320" sldId="310"/>
        </pc:sldMkLst>
        <pc:picChg chg="add mod">
          <ac:chgData name="FNU LNU" userId="f1f43f9c-812c-4715-81e4-c5149266bfdc" providerId="ADAL" clId="{9F2270FA-EBAC-46D5-94CA-CC7A83A05D9A}" dt="2023-05-11T21:01:22.502" v="2360" actId="1440"/>
          <ac:picMkLst>
            <pc:docMk/>
            <pc:sldMk cId="697201320" sldId="310"/>
            <ac:picMk id="2" creationId="{F7BC2AC5-E44D-458C-9D21-DD4BF493123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2a1ad211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2a1ad211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1ed6c2d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g929290261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8" name="Google Shape;2318;g929290261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52855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jpe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3197881" y="869375"/>
            <a:ext cx="5484547" cy="3866517"/>
            <a:chOff x="2523825" y="1354400"/>
            <a:chExt cx="4476450" cy="3155825"/>
          </a:xfrm>
        </p:grpSpPr>
        <p:sp>
          <p:nvSpPr>
            <p:cNvPr id="55" name="Google Shape;55;p13"/>
            <p:cNvSpPr/>
            <p:nvPr/>
          </p:nvSpPr>
          <p:spPr>
            <a:xfrm>
              <a:off x="5135725" y="2136600"/>
              <a:ext cx="424400" cy="668250"/>
            </a:xfrm>
            <a:custGeom>
              <a:avLst/>
              <a:gdLst/>
              <a:ahLst/>
              <a:cxnLst/>
              <a:rect l="l" t="t" r="r" b="b"/>
              <a:pathLst>
                <a:path w="16976" h="26730" extrusionOk="0">
                  <a:moveTo>
                    <a:pt x="159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16500"/>
                  </a:lnTo>
                  <a:cubicBezTo>
                    <a:pt x="1" y="16564"/>
                    <a:pt x="33" y="16595"/>
                    <a:pt x="64" y="16627"/>
                  </a:cubicBezTo>
                  <a:lnTo>
                    <a:pt x="10103" y="26698"/>
                  </a:lnTo>
                  <a:cubicBezTo>
                    <a:pt x="10135" y="26730"/>
                    <a:pt x="10198" y="26730"/>
                    <a:pt x="10230" y="26730"/>
                  </a:cubicBezTo>
                  <a:lnTo>
                    <a:pt x="16817" y="26730"/>
                  </a:lnTo>
                  <a:cubicBezTo>
                    <a:pt x="16912" y="26730"/>
                    <a:pt x="16975" y="26666"/>
                    <a:pt x="16975" y="26571"/>
                  </a:cubicBezTo>
                  <a:cubicBezTo>
                    <a:pt x="16975" y="26476"/>
                    <a:pt x="16880" y="26413"/>
                    <a:pt x="16817" y="26413"/>
                  </a:cubicBezTo>
                  <a:lnTo>
                    <a:pt x="10293" y="26413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5908450" y="1686925"/>
              <a:ext cx="424400" cy="544725"/>
            </a:xfrm>
            <a:custGeom>
              <a:avLst/>
              <a:gdLst/>
              <a:ahLst/>
              <a:cxnLst/>
              <a:rect l="l" t="t" r="r" b="b"/>
              <a:pathLst>
                <a:path w="16976" h="21789" extrusionOk="0">
                  <a:moveTo>
                    <a:pt x="16817" y="0"/>
                  </a:moveTo>
                  <a:cubicBezTo>
                    <a:pt x="16722" y="0"/>
                    <a:pt x="16627" y="63"/>
                    <a:pt x="16627" y="158"/>
                  </a:cubicBezTo>
                  <a:lnTo>
                    <a:pt x="16627" y="11496"/>
                  </a:lnTo>
                  <a:lnTo>
                    <a:pt x="6683" y="21440"/>
                  </a:lnTo>
                  <a:lnTo>
                    <a:pt x="191" y="21440"/>
                  </a:lnTo>
                  <a:cubicBezTo>
                    <a:pt x="96" y="21440"/>
                    <a:pt x="1" y="21535"/>
                    <a:pt x="1" y="21598"/>
                  </a:cubicBezTo>
                  <a:cubicBezTo>
                    <a:pt x="1" y="21693"/>
                    <a:pt x="64" y="21788"/>
                    <a:pt x="159" y="21788"/>
                  </a:cubicBezTo>
                  <a:lnTo>
                    <a:pt x="6746" y="21788"/>
                  </a:lnTo>
                  <a:cubicBezTo>
                    <a:pt x="6778" y="21788"/>
                    <a:pt x="6841" y="21757"/>
                    <a:pt x="6873" y="21725"/>
                  </a:cubicBezTo>
                  <a:lnTo>
                    <a:pt x="16912" y="11686"/>
                  </a:lnTo>
                  <a:cubicBezTo>
                    <a:pt x="16944" y="11654"/>
                    <a:pt x="16975" y="11591"/>
                    <a:pt x="16975" y="11559"/>
                  </a:cubicBezTo>
                  <a:lnTo>
                    <a:pt x="16975" y="158"/>
                  </a:lnTo>
                  <a:cubicBezTo>
                    <a:pt x="16975" y="63"/>
                    <a:pt x="16880" y="0"/>
                    <a:pt x="168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5649575" y="1566175"/>
              <a:ext cx="265250" cy="530875"/>
            </a:xfrm>
            <a:custGeom>
              <a:avLst/>
              <a:gdLst/>
              <a:ahLst/>
              <a:cxnLst/>
              <a:rect l="l" t="t" r="r" b="b"/>
              <a:pathLst>
                <a:path w="10610" h="21235" extrusionOk="0">
                  <a:moveTo>
                    <a:pt x="174" y="1"/>
                  </a:moveTo>
                  <a:cubicBezTo>
                    <a:pt x="135" y="1"/>
                    <a:pt x="95" y="16"/>
                    <a:pt x="63" y="48"/>
                  </a:cubicBezTo>
                  <a:cubicBezTo>
                    <a:pt x="0" y="111"/>
                    <a:pt x="0" y="206"/>
                    <a:pt x="63" y="270"/>
                  </a:cubicBezTo>
                  <a:lnTo>
                    <a:pt x="10293" y="10499"/>
                  </a:lnTo>
                  <a:lnTo>
                    <a:pt x="10293" y="21076"/>
                  </a:lnTo>
                  <a:cubicBezTo>
                    <a:pt x="10293" y="21171"/>
                    <a:pt x="10356" y="21235"/>
                    <a:pt x="10451" y="21235"/>
                  </a:cubicBezTo>
                  <a:cubicBezTo>
                    <a:pt x="10546" y="21235"/>
                    <a:pt x="10609" y="21171"/>
                    <a:pt x="10609" y="21076"/>
                  </a:cubicBezTo>
                  <a:lnTo>
                    <a:pt x="10609" y="10435"/>
                  </a:lnTo>
                  <a:cubicBezTo>
                    <a:pt x="10609" y="10404"/>
                    <a:pt x="10609" y="10340"/>
                    <a:pt x="10578" y="10309"/>
                  </a:cubicBezTo>
                  <a:lnTo>
                    <a:pt x="285" y="48"/>
                  </a:lnTo>
                  <a:cubicBezTo>
                    <a:pt x="253" y="16"/>
                    <a:pt x="214" y="1"/>
                    <a:pt x="17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5423925" y="1354400"/>
              <a:ext cx="266825" cy="266825"/>
            </a:xfrm>
            <a:custGeom>
              <a:avLst/>
              <a:gdLst/>
              <a:ahLst/>
              <a:cxnLst/>
              <a:rect l="l" t="t" r="r" b="b"/>
              <a:pathLst>
                <a:path w="10673" h="10673" extrusionOk="0">
                  <a:moveTo>
                    <a:pt x="5352" y="317"/>
                  </a:moveTo>
                  <a:cubicBezTo>
                    <a:pt x="8108" y="317"/>
                    <a:pt x="10356" y="2565"/>
                    <a:pt x="10356" y="5320"/>
                  </a:cubicBezTo>
                  <a:cubicBezTo>
                    <a:pt x="10356" y="8076"/>
                    <a:pt x="8108" y="10324"/>
                    <a:pt x="5352" y="10324"/>
                  </a:cubicBezTo>
                  <a:cubicBezTo>
                    <a:pt x="2597" y="10324"/>
                    <a:pt x="349" y="8076"/>
                    <a:pt x="349" y="5320"/>
                  </a:cubicBezTo>
                  <a:cubicBezTo>
                    <a:pt x="349" y="2565"/>
                    <a:pt x="2597" y="317"/>
                    <a:pt x="5352" y="317"/>
                  </a:cubicBezTo>
                  <a:close/>
                  <a:moveTo>
                    <a:pt x="5352" y="0"/>
                  </a:moveTo>
                  <a:cubicBezTo>
                    <a:pt x="2407" y="0"/>
                    <a:pt x="0" y="2375"/>
                    <a:pt x="0" y="5320"/>
                  </a:cubicBezTo>
                  <a:cubicBezTo>
                    <a:pt x="0" y="8266"/>
                    <a:pt x="2407" y="10673"/>
                    <a:pt x="5352" y="10673"/>
                  </a:cubicBezTo>
                  <a:cubicBezTo>
                    <a:pt x="8298" y="10673"/>
                    <a:pt x="10673" y="8266"/>
                    <a:pt x="10673" y="5320"/>
                  </a:cubicBezTo>
                  <a:cubicBezTo>
                    <a:pt x="10673" y="2375"/>
                    <a:pt x="8298" y="0"/>
                    <a:pt x="53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5454000" y="1392975"/>
              <a:ext cx="206675" cy="188875"/>
            </a:xfrm>
            <a:custGeom>
              <a:avLst/>
              <a:gdLst/>
              <a:ahLst/>
              <a:cxnLst/>
              <a:rect l="l" t="t" r="r" b="b"/>
              <a:pathLst>
                <a:path w="8267" h="7555" extrusionOk="0">
                  <a:moveTo>
                    <a:pt x="4134" y="1"/>
                  </a:moveTo>
                  <a:cubicBezTo>
                    <a:pt x="3168" y="1"/>
                    <a:pt x="2202" y="373"/>
                    <a:pt x="1458" y="1117"/>
                  </a:cubicBezTo>
                  <a:cubicBezTo>
                    <a:pt x="1" y="2574"/>
                    <a:pt x="1" y="4981"/>
                    <a:pt x="1458" y="6438"/>
                  </a:cubicBezTo>
                  <a:cubicBezTo>
                    <a:pt x="2202" y="7182"/>
                    <a:pt x="3168" y="7554"/>
                    <a:pt x="4134" y="7554"/>
                  </a:cubicBezTo>
                  <a:cubicBezTo>
                    <a:pt x="5100" y="7554"/>
                    <a:pt x="6065" y="7182"/>
                    <a:pt x="6810" y="6438"/>
                  </a:cubicBezTo>
                  <a:cubicBezTo>
                    <a:pt x="8266" y="4981"/>
                    <a:pt x="8266" y="2574"/>
                    <a:pt x="6810" y="1117"/>
                  </a:cubicBezTo>
                  <a:cubicBezTo>
                    <a:pt x="6065" y="373"/>
                    <a:pt x="5100" y="1"/>
                    <a:pt x="413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750250" y="4349475"/>
              <a:ext cx="4052875" cy="160750"/>
            </a:xfrm>
            <a:custGeom>
              <a:avLst/>
              <a:gdLst/>
              <a:ahLst/>
              <a:cxnLst/>
              <a:rect l="l" t="t" r="r" b="b"/>
              <a:pathLst>
                <a:path w="162115" h="6430" extrusionOk="0">
                  <a:moveTo>
                    <a:pt x="81074" y="1"/>
                  </a:moveTo>
                  <a:cubicBezTo>
                    <a:pt x="36294" y="1"/>
                    <a:pt x="1" y="1426"/>
                    <a:pt x="1" y="3199"/>
                  </a:cubicBezTo>
                  <a:cubicBezTo>
                    <a:pt x="1" y="5004"/>
                    <a:pt x="36294" y="6429"/>
                    <a:pt x="81074" y="6429"/>
                  </a:cubicBezTo>
                  <a:cubicBezTo>
                    <a:pt x="125822" y="6429"/>
                    <a:pt x="162115" y="5004"/>
                    <a:pt x="162115" y="3199"/>
                  </a:cubicBezTo>
                  <a:cubicBezTo>
                    <a:pt x="162115" y="1426"/>
                    <a:pt x="125822" y="1"/>
                    <a:pt x="8107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2523825" y="3132600"/>
              <a:ext cx="443400" cy="216175"/>
            </a:xfrm>
            <a:custGeom>
              <a:avLst/>
              <a:gdLst/>
              <a:ahLst/>
              <a:cxnLst/>
              <a:rect l="l" t="t" r="r" b="b"/>
              <a:pathLst>
                <a:path w="17736" h="8647" extrusionOk="0">
                  <a:moveTo>
                    <a:pt x="2756" y="0"/>
                  </a:moveTo>
                  <a:cubicBezTo>
                    <a:pt x="1236" y="0"/>
                    <a:pt x="1" y="1236"/>
                    <a:pt x="1" y="2756"/>
                  </a:cubicBezTo>
                  <a:lnTo>
                    <a:pt x="1" y="5891"/>
                  </a:lnTo>
                  <a:cubicBezTo>
                    <a:pt x="1" y="7411"/>
                    <a:pt x="1236" y="8646"/>
                    <a:pt x="2756" y="8646"/>
                  </a:cubicBezTo>
                  <a:lnTo>
                    <a:pt x="14980" y="8646"/>
                  </a:lnTo>
                  <a:cubicBezTo>
                    <a:pt x="16500" y="8646"/>
                    <a:pt x="17735" y="7411"/>
                    <a:pt x="17735" y="5891"/>
                  </a:cubicBezTo>
                  <a:lnTo>
                    <a:pt x="17735" y="2756"/>
                  </a:lnTo>
                  <a:cubicBezTo>
                    <a:pt x="17735" y="1236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2632300" y="3202275"/>
              <a:ext cx="124325" cy="24575"/>
            </a:xfrm>
            <a:custGeom>
              <a:avLst/>
              <a:gdLst/>
              <a:ahLst/>
              <a:cxnLst/>
              <a:rect l="l" t="t" r="r" b="b"/>
              <a:pathLst>
                <a:path w="4973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4466" y="982"/>
                  </a:lnTo>
                  <a:cubicBezTo>
                    <a:pt x="4751" y="982"/>
                    <a:pt x="4972" y="760"/>
                    <a:pt x="4972" y="475"/>
                  </a:cubicBezTo>
                  <a:cubicBezTo>
                    <a:pt x="4972" y="222"/>
                    <a:pt x="4751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2788275" y="3202275"/>
              <a:ext cx="68900" cy="24575"/>
            </a:xfrm>
            <a:custGeom>
              <a:avLst/>
              <a:gdLst/>
              <a:ahLst/>
              <a:cxnLst/>
              <a:rect l="l" t="t" r="r" b="b"/>
              <a:pathLst>
                <a:path w="2756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249" y="982"/>
                  </a:lnTo>
                  <a:cubicBezTo>
                    <a:pt x="2534" y="982"/>
                    <a:pt x="2755" y="760"/>
                    <a:pt x="2755" y="475"/>
                  </a:cubicBezTo>
                  <a:cubicBezTo>
                    <a:pt x="2755" y="222"/>
                    <a:pt x="2502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703550" y="3253725"/>
              <a:ext cx="153625" cy="25375"/>
            </a:xfrm>
            <a:custGeom>
              <a:avLst/>
              <a:gdLst/>
              <a:ahLst/>
              <a:cxnLst/>
              <a:rect l="l" t="t" r="r" b="b"/>
              <a:pathLst>
                <a:path w="6145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5638" y="1014"/>
                  </a:lnTo>
                  <a:cubicBezTo>
                    <a:pt x="5923" y="1014"/>
                    <a:pt x="6144" y="793"/>
                    <a:pt x="6113" y="507"/>
                  </a:cubicBezTo>
                  <a:cubicBezTo>
                    <a:pt x="6113" y="222"/>
                    <a:pt x="5891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5697075" y="2062200"/>
              <a:ext cx="443375" cy="215375"/>
            </a:xfrm>
            <a:custGeom>
              <a:avLst/>
              <a:gdLst/>
              <a:ahLst/>
              <a:cxnLst/>
              <a:rect l="l" t="t" r="r" b="b"/>
              <a:pathLst>
                <a:path w="17735" h="8615" extrusionOk="0">
                  <a:moveTo>
                    <a:pt x="2724" y="0"/>
                  </a:moveTo>
                  <a:cubicBezTo>
                    <a:pt x="1204" y="0"/>
                    <a:pt x="0" y="1204"/>
                    <a:pt x="0" y="2724"/>
                  </a:cubicBezTo>
                  <a:lnTo>
                    <a:pt x="0" y="5859"/>
                  </a:lnTo>
                  <a:cubicBezTo>
                    <a:pt x="0" y="7379"/>
                    <a:pt x="1204" y="8614"/>
                    <a:pt x="2724" y="8614"/>
                  </a:cubicBezTo>
                  <a:lnTo>
                    <a:pt x="14980" y="8614"/>
                  </a:lnTo>
                  <a:cubicBezTo>
                    <a:pt x="16500" y="8614"/>
                    <a:pt x="17735" y="7379"/>
                    <a:pt x="17735" y="5859"/>
                  </a:cubicBezTo>
                  <a:lnTo>
                    <a:pt x="17735" y="2724"/>
                  </a:lnTo>
                  <a:cubicBezTo>
                    <a:pt x="17735" y="1204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5754075" y="21271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507" y="1"/>
                  </a:moveTo>
                  <a:cubicBezTo>
                    <a:pt x="254" y="1"/>
                    <a:pt x="0" y="254"/>
                    <a:pt x="0" y="508"/>
                  </a:cubicBezTo>
                  <a:cubicBezTo>
                    <a:pt x="0" y="793"/>
                    <a:pt x="254" y="1014"/>
                    <a:pt x="507" y="1014"/>
                  </a:cubicBezTo>
                  <a:lnTo>
                    <a:pt x="3516" y="1014"/>
                  </a:lnTo>
                  <a:cubicBezTo>
                    <a:pt x="3769" y="1014"/>
                    <a:pt x="3991" y="793"/>
                    <a:pt x="3991" y="508"/>
                  </a:cubicBezTo>
                  <a:cubicBezTo>
                    <a:pt x="3991" y="254"/>
                    <a:pt x="3769" y="1"/>
                    <a:pt x="3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5879175" y="2127100"/>
              <a:ext cx="63350" cy="25375"/>
            </a:xfrm>
            <a:custGeom>
              <a:avLst/>
              <a:gdLst/>
              <a:ahLst/>
              <a:cxnLst/>
              <a:rect l="l" t="t" r="r" b="b"/>
              <a:pathLst>
                <a:path w="253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027" y="1014"/>
                  </a:lnTo>
                  <a:cubicBezTo>
                    <a:pt x="2312" y="1014"/>
                    <a:pt x="2534" y="793"/>
                    <a:pt x="2534" y="508"/>
                  </a:cubicBezTo>
                  <a:cubicBezTo>
                    <a:pt x="2534" y="254"/>
                    <a:pt x="2312" y="1"/>
                    <a:pt x="2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6028800" y="2127100"/>
              <a:ext cx="53875" cy="25375"/>
            </a:xfrm>
            <a:custGeom>
              <a:avLst/>
              <a:gdLst/>
              <a:ahLst/>
              <a:cxnLst/>
              <a:rect l="l" t="t" r="r" b="b"/>
              <a:pathLst>
                <a:path w="215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1647" y="1014"/>
                  </a:lnTo>
                  <a:cubicBezTo>
                    <a:pt x="1932" y="1014"/>
                    <a:pt x="2154" y="793"/>
                    <a:pt x="2154" y="508"/>
                  </a:cubicBezTo>
                  <a:cubicBezTo>
                    <a:pt x="2154" y="254"/>
                    <a:pt x="1932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5879175" y="2186500"/>
              <a:ext cx="136200" cy="25350"/>
            </a:xfrm>
            <a:custGeom>
              <a:avLst/>
              <a:gdLst/>
              <a:ahLst/>
              <a:cxnLst/>
              <a:rect l="l" t="t" r="r" b="b"/>
              <a:pathLst>
                <a:path w="5448" h="1014" extrusionOk="0">
                  <a:moveTo>
                    <a:pt x="507" y="0"/>
                  </a:moveTo>
                  <a:cubicBezTo>
                    <a:pt x="222" y="0"/>
                    <a:pt x="0" y="253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4972" y="1014"/>
                  </a:lnTo>
                  <a:cubicBezTo>
                    <a:pt x="5226" y="1014"/>
                    <a:pt x="5447" y="792"/>
                    <a:pt x="5447" y="507"/>
                  </a:cubicBezTo>
                  <a:cubicBezTo>
                    <a:pt x="5447" y="253"/>
                    <a:pt x="5226" y="0"/>
                    <a:pt x="4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3475475" y="2363050"/>
              <a:ext cx="443400" cy="215375"/>
            </a:xfrm>
            <a:custGeom>
              <a:avLst/>
              <a:gdLst/>
              <a:ahLst/>
              <a:cxnLst/>
              <a:rect l="l" t="t" r="r" b="b"/>
              <a:pathLst>
                <a:path w="17736" h="8615" extrusionOk="0">
                  <a:moveTo>
                    <a:pt x="2756" y="0"/>
                  </a:moveTo>
                  <a:cubicBezTo>
                    <a:pt x="1236" y="0"/>
                    <a:pt x="1" y="1204"/>
                    <a:pt x="1" y="2724"/>
                  </a:cubicBezTo>
                  <a:lnTo>
                    <a:pt x="1" y="5859"/>
                  </a:lnTo>
                  <a:cubicBezTo>
                    <a:pt x="1" y="7379"/>
                    <a:pt x="1236" y="8614"/>
                    <a:pt x="2756" y="8614"/>
                  </a:cubicBezTo>
                  <a:lnTo>
                    <a:pt x="15012" y="8614"/>
                  </a:lnTo>
                  <a:cubicBezTo>
                    <a:pt x="16532" y="8614"/>
                    <a:pt x="17736" y="7379"/>
                    <a:pt x="17736" y="5859"/>
                  </a:cubicBezTo>
                  <a:lnTo>
                    <a:pt x="17736" y="2724"/>
                  </a:lnTo>
                  <a:cubicBezTo>
                    <a:pt x="17736" y="1204"/>
                    <a:pt x="16532" y="0"/>
                    <a:pt x="150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3568125" y="2419250"/>
              <a:ext cx="64150" cy="25375"/>
            </a:xfrm>
            <a:custGeom>
              <a:avLst/>
              <a:gdLst/>
              <a:ahLst/>
              <a:cxnLst/>
              <a:rect l="l" t="t" r="r" b="b"/>
              <a:pathLst>
                <a:path w="2566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2059" y="1014"/>
                  </a:lnTo>
                  <a:cubicBezTo>
                    <a:pt x="2344" y="1014"/>
                    <a:pt x="2565" y="792"/>
                    <a:pt x="2565" y="507"/>
                  </a:cubicBezTo>
                  <a:cubicBezTo>
                    <a:pt x="2565" y="222"/>
                    <a:pt x="234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671050" y="2419250"/>
              <a:ext cx="45925" cy="25375"/>
            </a:xfrm>
            <a:custGeom>
              <a:avLst/>
              <a:gdLst/>
              <a:ahLst/>
              <a:cxnLst/>
              <a:rect l="l" t="t" r="r" b="b"/>
              <a:pathLst>
                <a:path w="1837" h="1015" extrusionOk="0"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362" y="1014"/>
                  </a:lnTo>
                  <a:cubicBezTo>
                    <a:pt x="1615" y="1014"/>
                    <a:pt x="1837" y="792"/>
                    <a:pt x="1837" y="507"/>
                  </a:cubicBezTo>
                  <a:cubicBezTo>
                    <a:pt x="1837" y="222"/>
                    <a:pt x="1615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3663125" y="2476250"/>
              <a:ext cx="119575" cy="25375"/>
            </a:xfrm>
            <a:custGeom>
              <a:avLst/>
              <a:gdLst/>
              <a:ahLst/>
              <a:cxnLst/>
              <a:rect l="l" t="t" r="r" b="b"/>
              <a:pathLst>
                <a:path w="4783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1014"/>
                    <a:pt x="507" y="1014"/>
                  </a:cubicBezTo>
                  <a:lnTo>
                    <a:pt x="4276" y="1014"/>
                  </a:lnTo>
                  <a:cubicBezTo>
                    <a:pt x="4561" y="1014"/>
                    <a:pt x="4782" y="793"/>
                    <a:pt x="4782" y="508"/>
                  </a:cubicBezTo>
                  <a:cubicBezTo>
                    <a:pt x="4782" y="223"/>
                    <a:pt x="4561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3815925" y="2476250"/>
              <a:ext cx="52275" cy="25375"/>
            </a:xfrm>
            <a:custGeom>
              <a:avLst/>
              <a:gdLst/>
              <a:ahLst/>
              <a:cxnLst/>
              <a:rect l="l" t="t" r="r" b="b"/>
              <a:pathLst>
                <a:path w="2091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476" y="1014"/>
                  </a:cubicBezTo>
                  <a:lnTo>
                    <a:pt x="1584" y="1014"/>
                  </a:lnTo>
                  <a:cubicBezTo>
                    <a:pt x="1869" y="1014"/>
                    <a:pt x="2091" y="793"/>
                    <a:pt x="2091" y="508"/>
                  </a:cubicBezTo>
                  <a:cubicBezTo>
                    <a:pt x="2091" y="223"/>
                    <a:pt x="1869" y="1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309925" y="2437475"/>
              <a:ext cx="1383150" cy="1963475"/>
            </a:xfrm>
            <a:custGeom>
              <a:avLst/>
              <a:gdLst/>
              <a:ahLst/>
              <a:cxnLst/>
              <a:rect l="l" t="t" r="r" b="b"/>
              <a:pathLst>
                <a:path w="55326" h="78539" extrusionOk="0">
                  <a:moveTo>
                    <a:pt x="4339" y="0"/>
                  </a:moveTo>
                  <a:cubicBezTo>
                    <a:pt x="1964" y="0"/>
                    <a:pt x="0" y="1932"/>
                    <a:pt x="0" y="4339"/>
                  </a:cubicBezTo>
                  <a:lnTo>
                    <a:pt x="0" y="74169"/>
                  </a:lnTo>
                  <a:cubicBezTo>
                    <a:pt x="0" y="76576"/>
                    <a:pt x="1964" y="78539"/>
                    <a:pt x="4339" y="78539"/>
                  </a:cubicBezTo>
                  <a:lnTo>
                    <a:pt x="50987" y="78539"/>
                  </a:lnTo>
                  <a:cubicBezTo>
                    <a:pt x="53394" y="78539"/>
                    <a:pt x="55326" y="76576"/>
                    <a:pt x="55326" y="74169"/>
                  </a:cubicBezTo>
                  <a:lnTo>
                    <a:pt x="55326" y="4339"/>
                  </a:lnTo>
                  <a:cubicBezTo>
                    <a:pt x="55326" y="1932"/>
                    <a:pt x="53394" y="0"/>
                    <a:pt x="5098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408875" y="2618775"/>
              <a:ext cx="1170200" cy="1618300"/>
            </a:xfrm>
            <a:custGeom>
              <a:avLst/>
              <a:gdLst/>
              <a:ahLst/>
              <a:cxnLst/>
              <a:rect l="l" t="t" r="r" b="b"/>
              <a:pathLst>
                <a:path w="46808" h="64732" extrusionOk="0">
                  <a:moveTo>
                    <a:pt x="1" y="0"/>
                  </a:moveTo>
                  <a:lnTo>
                    <a:pt x="1" y="64732"/>
                  </a:lnTo>
                  <a:lnTo>
                    <a:pt x="46808" y="64732"/>
                  </a:lnTo>
                  <a:lnTo>
                    <a:pt x="46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5484100" y="2655975"/>
              <a:ext cx="1052225" cy="1524900"/>
            </a:xfrm>
            <a:custGeom>
              <a:avLst/>
              <a:gdLst/>
              <a:ahLst/>
              <a:cxnLst/>
              <a:rect l="l" t="t" r="r" b="b"/>
              <a:pathLst>
                <a:path w="42089" h="60996" extrusionOk="0">
                  <a:moveTo>
                    <a:pt x="41708" y="317"/>
                  </a:moveTo>
                  <a:lnTo>
                    <a:pt x="41708" y="60647"/>
                  </a:lnTo>
                  <a:lnTo>
                    <a:pt x="349" y="60647"/>
                  </a:lnTo>
                  <a:lnTo>
                    <a:pt x="349" y="317"/>
                  </a:lnTo>
                  <a:close/>
                  <a:moveTo>
                    <a:pt x="0" y="1"/>
                  </a:moveTo>
                  <a:lnTo>
                    <a:pt x="0" y="60995"/>
                  </a:lnTo>
                  <a:lnTo>
                    <a:pt x="42088" y="60995"/>
                  </a:lnTo>
                  <a:lnTo>
                    <a:pt x="4208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5488050" y="3919575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0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5488050" y="3667000"/>
              <a:ext cx="1043525" cy="7950"/>
            </a:xfrm>
            <a:custGeom>
              <a:avLst/>
              <a:gdLst/>
              <a:ahLst/>
              <a:cxnLst/>
              <a:rect l="l" t="t" r="r" b="b"/>
              <a:pathLst>
                <a:path w="41741" h="318" extrusionOk="0">
                  <a:moveTo>
                    <a:pt x="1" y="1"/>
                  </a:moveTo>
                  <a:lnTo>
                    <a:pt x="1" y="318"/>
                  </a:lnTo>
                  <a:lnTo>
                    <a:pt x="41740" y="318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5488050" y="3413650"/>
              <a:ext cx="1043525" cy="8750"/>
            </a:xfrm>
            <a:custGeom>
              <a:avLst/>
              <a:gdLst/>
              <a:ahLst/>
              <a:cxnLst/>
              <a:rect l="l" t="t" r="r" b="b"/>
              <a:pathLst>
                <a:path w="41741" h="350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5488050" y="3161100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5488050" y="2908550"/>
              <a:ext cx="1043525" cy="7925"/>
            </a:xfrm>
            <a:custGeom>
              <a:avLst/>
              <a:gdLst/>
              <a:ahLst/>
              <a:cxnLst/>
              <a:rect l="l" t="t" r="r" b="b"/>
              <a:pathLst>
                <a:path w="41741" h="317" extrusionOk="0">
                  <a:moveTo>
                    <a:pt x="1" y="0"/>
                  </a:moveTo>
                  <a:lnTo>
                    <a:pt x="1" y="317"/>
                  </a:lnTo>
                  <a:lnTo>
                    <a:pt x="41740" y="317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35340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617922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6005850" y="2659950"/>
              <a:ext cx="8725" cy="1516950"/>
            </a:xfrm>
            <a:custGeom>
              <a:avLst/>
              <a:gdLst/>
              <a:ahLst/>
              <a:cxnLst/>
              <a:rect l="l" t="t" r="r" b="b"/>
              <a:pathLst>
                <a:path w="349" h="60678" extrusionOk="0">
                  <a:moveTo>
                    <a:pt x="0" y="0"/>
                  </a:moveTo>
                  <a:lnTo>
                    <a:pt x="0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583165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565747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5665400" y="3611600"/>
              <a:ext cx="104525" cy="212200"/>
            </a:xfrm>
            <a:custGeom>
              <a:avLst/>
              <a:gdLst/>
              <a:ahLst/>
              <a:cxnLst/>
              <a:rect l="l" t="t" r="r" b="b"/>
              <a:pathLst>
                <a:path w="4181" h="8488" extrusionOk="0">
                  <a:moveTo>
                    <a:pt x="0" y="0"/>
                  </a:moveTo>
                  <a:lnTo>
                    <a:pt x="0" y="8487"/>
                  </a:lnTo>
                  <a:lnTo>
                    <a:pt x="4181" y="8487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5814250" y="3442950"/>
              <a:ext cx="104525" cy="380850"/>
            </a:xfrm>
            <a:custGeom>
              <a:avLst/>
              <a:gdLst/>
              <a:ahLst/>
              <a:cxnLst/>
              <a:rect l="l" t="t" r="r" b="b"/>
              <a:pathLst>
                <a:path w="4181" h="15234" extrusionOk="0">
                  <a:moveTo>
                    <a:pt x="0" y="1"/>
                  </a:moveTo>
                  <a:lnTo>
                    <a:pt x="0" y="15233"/>
                  </a:lnTo>
                  <a:lnTo>
                    <a:pt x="4181" y="15233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5962300" y="3735900"/>
              <a:ext cx="104525" cy="87900"/>
            </a:xfrm>
            <a:custGeom>
              <a:avLst/>
              <a:gdLst/>
              <a:ahLst/>
              <a:cxnLst/>
              <a:rect l="l" t="t" r="r" b="b"/>
              <a:pathLst>
                <a:path w="4181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4181" y="3515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6110350" y="3544300"/>
              <a:ext cx="104525" cy="279500"/>
            </a:xfrm>
            <a:custGeom>
              <a:avLst/>
              <a:gdLst/>
              <a:ahLst/>
              <a:cxnLst/>
              <a:rect l="l" t="t" r="r" b="b"/>
              <a:pathLst>
                <a:path w="4181" h="11180" extrusionOk="0">
                  <a:moveTo>
                    <a:pt x="0" y="0"/>
                  </a:moveTo>
                  <a:lnTo>
                    <a:pt x="0" y="11179"/>
                  </a:lnTo>
                  <a:lnTo>
                    <a:pt x="4181" y="11179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6259200" y="3648800"/>
              <a:ext cx="104525" cy="175000"/>
            </a:xfrm>
            <a:custGeom>
              <a:avLst/>
              <a:gdLst/>
              <a:ahLst/>
              <a:cxnLst/>
              <a:rect l="l" t="t" r="r" b="b"/>
              <a:pathLst>
                <a:path w="4181" h="7000" extrusionOk="0">
                  <a:moveTo>
                    <a:pt x="0" y="1"/>
                  </a:moveTo>
                  <a:lnTo>
                    <a:pt x="0" y="6999"/>
                  </a:lnTo>
                  <a:lnTo>
                    <a:pt x="4181" y="6999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6089775" y="3891850"/>
              <a:ext cx="138575" cy="24575"/>
            </a:xfrm>
            <a:custGeom>
              <a:avLst/>
              <a:gdLst/>
              <a:ahLst/>
              <a:cxnLst/>
              <a:rect l="l" t="t" r="r" b="b"/>
              <a:pathLst>
                <a:path w="5543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5035" y="983"/>
                  </a:lnTo>
                  <a:cubicBezTo>
                    <a:pt x="5289" y="983"/>
                    <a:pt x="5542" y="761"/>
                    <a:pt x="5542" y="508"/>
                  </a:cubicBezTo>
                  <a:cubicBezTo>
                    <a:pt x="5542" y="223"/>
                    <a:pt x="5289" y="1"/>
                    <a:pt x="50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6324125" y="3891850"/>
              <a:ext cx="53050" cy="24575"/>
            </a:xfrm>
            <a:custGeom>
              <a:avLst/>
              <a:gdLst/>
              <a:ahLst/>
              <a:cxnLst/>
              <a:rect l="l" t="t" r="r" b="b"/>
              <a:pathLst>
                <a:path w="2122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615" y="983"/>
                  </a:lnTo>
                  <a:cubicBezTo>
                    <a:pt x="1900" y="983"/>
                    <a:pt x="2122" y="761"/>
                    <a:pt x="2122" y="508"/>
                  </a:cubicBezTo>
                  <a:cubicBezTo>
                    <a:pt x="2122" y="223"/>
                    <a:pt x="1900" y="1"/>
                    <a:pt x="16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6146775" y="3936200"/>
              <a:ext cx="60200" cy="25350"/>
            </a:xfrm>
            <a:custGeom>
              <a:avLst/>
              <a:gdLst/>
              <a:ahLst/>
              <a:cxnLst/>
              <a:rect l="l" t="t" r="r" b="b"/>
              <a:pathLst>
                <a:path w="2408" h="1014" extrusionOk="0">
                  <a:moveTo>
                    <a:pt x="475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900" y="1014"/>
                  </a:lnTo>
                  <a:cubicBezTo>
                    <a:pt x="2185" y="1014"/>
                    <a:pt x="2407" y="792"/>
                    <a:pt x="2407" y="507"/>
                  </a:cubicBezTo>
                  <a:cubicBezTo>
                    <a:pt x="2407" y="222"/>
                    <a:pt x="2185" y="0"/>
                    <a:pt x="190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6243350" y="3936200"/>
              <a:ext cx="106125" cy="25350"/>
            </a:xfrm>
            <a:custGeom>
              <a:avLst/>
              <a:gdLst/>
              <a:ahLst/>
              <a:cxnLst/>
              <a:rect l="l" t="t" r="r" b="b"/>
              <a:pathLst>
                <a:path w="4245" h="1014" extrusionOk="0">
                  <a:moveTo>
                    <a:pt x="508" y="0"/>
                  </a:moveTo>
                  <a:cubicBezTo>
                    <a:pt x="223" y="0"/>
                    <a:pt x="1" y="222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3738" y="1014"/>
                  </a:lnTo>
                  <a:cubicBezTo>
                    <a:pt x="3991" y="1014"/>
                    <a:pt x="4245" y="792"/>
                    <a:pt x="4245" y="507"/>
                  </a:cubicBezTo>
                  <a:cubicBezTo>
                    <a:pt x="4245" y="222"/>
                    <a:pt x="4023" y="0"/>
                    <a:pt x="37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6271850" y="3225225"/>
              <a:ext cx="137800" cy="25375"/>
            </a:xfrm>
            <a:custGeom>
              <a:avLst/>
              <a:gdLst/>
              <a:ahLst/>
              <a:cxnLst/>
              <a:rect l="l" t="t" r="r" b="b"/>
              <a:pathLst>
                <a:path w="5512" h="1015" extrusionOk="0">
                  <a:moveTo>
                    <a:pt x="508" y="1"/>
                  </a:moveTo>
                  <a:cubicBezTo>
                    <a:pt x="223" y="1"/>
                    <a:pt x="1" y="254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5005" y="1014"/>
                  </a:lnTo>
                  <a:cubicBezTo>
                    <a:pt x="5290" y="1014"/>
                    <a:pt x="5511" y="792"/>
                    <a:pt x="5511" y="507"/>
                  </a:cubicBezTo>
                  <a:cubicBezTo>
                    <a:pt x="5511" y="254"/>
                    <a:pt x="5290" y="1"/>
                    <a:pt x="50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6328075" y="3270350"/>
              <a:ext cx="60975" cy="25375"/>
            </a:xfrm>
            <a:custGeom>
              <a:avLst/>
              <a:gdLst/>
              <a:ahLst/>
              <a:cxnLst/>
              <a:rect l="l" t="t" r="r" b="b"/>
              <a:pathLst>
                <a:path w="2439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1932" y="1014"/>
                  </a:lnTo>
                  <a:cubicBezTo>
                    <a:pt x="2186" y="1014"/>
                    <a:pt x="2439" y="793"/>
                    <a:pt x="2439" y="508"/>
                  </a:cubicBezTo>
                  <a:cubicBezTo>
                    <a:pt x="2439" y="223"/>
                    <a:pt x="2186" y="1"/>
                    <a:pt x="193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5649575" y="3891850"/>
              <a:ext cx="113225" cy="24575"/>
            </a:xfrm>
            <a:custGeom>
              <a:avLst/>
              <a:gdLst/>
              <a:ahLst/>
              <a:cxnLst/>
              <a:rect l="l" t="t" r="r" b="b"/>
              <a:pathLst>
                <a:path w="4529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022" y="983"/>
                  </a:lnTo>
                  <a:cubicBezTo>
                    <a:pt x="4307" y="983"/>
                    <a:pt x="4529" y="761"/>
                    <a:pt x="4529" y="508"/>
                  </a:cubicBezTo>
                  <a:cubicBezTo>
                    <a:pt x="4529" y="223"/>
                    <a:pt x="4307" y="1"/>
                    <a:pt x="40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5794450" y="3891850"/>
              <a:ext cx="58625" cy="24575"/>
            </a:xfrm>
            <a:custGeom>
              <a:avLst/>
              <a:gdLst/>
              <a:ahLst/>
              <a:cxnLst/>
              <a:rect l="l" t="t" r="r" b="b"/>
              <a:pathLst>
                <a:path w="2345" h="983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3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5746150" y="3936200"/>
              <a:ext cx="121950" cy="25350"/>
            </a:xfrm>
            <a:custGeom>
              <a:avLst/>
              <a:gdLst/>
              <a:ahLst/>
              <a:cxnLst/>
              <a:rect l="l" t="t" r="r" b="b"/>
              <a:pathLst>
                <a:path w="4878" h="1014" extrusionOk="0">
                  <a:moveTo>
                    <a:pt x="476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92"/>
                    <a:pt x="222" y="1014"/>
                    <a:pt x="476" y="1014"/>
                  </a:cubicBezTo>
                  <a:lnTo>
                    <a:pt x="4403" y="1014"/>
                  </a:lnTo>
                  <a:cubicBezTo>
                    <a:pt x="4656" y="1014"/>
                    <a:pt x="4878" y="792"/>
                    <a:pt x="4878" y="507"/>
                  </a:cubicBezTo>
                  <a:cubicBezTo>
                    <a:pt x="4878" y="222"/>
                    <a:pt x="4656" y="0"/>
                    <a:pt x="44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5552175" y="2762075"/>
              <a:ext cx="113250" cy="24575"/>
            </a:xfrm>
            <a:custGeom>
              <a:avLst/>
              <a:gdLst/>
              <a:ahLst/>
              <a:cxnLst/>
              <a:rect l="l" t="t" r="r" b="b"/>
              <a:pathLst>
                <a:path w="4530" h="983" extrusionOk="0">
                  <a:moveTo>
                    <a:pt x="507" y="0"/>
                  </a:moveTo>
                  <a:cubicBezTo>
                    <a:pt x="222" y="0"/>
                    <a:pt x="1" y="222"/>
                    <a:pt x="1" y="475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4023" y="982"/>
                  </a:lnTo>
                  <a:cubicBezTo>
                    <a:pt x="4276" y="982"/>
                    <a:pt x="4529" y="760"/>
                    <a:pt x="4529" y="475"/>
                  </a:cubicBezTo>
                  <a:cubicBezTo>
                    <a:pt x="4529" y="222"/>
                    <a:pt x="4276" y="0"/>
                    <a:pt x="40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5697075" y="276207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475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5647975" y="2806400"/>
              <a:ext cx="122750" cy="25375"/>
            </a:xfrm>
            <a:custGeom>
              <a:avLst/>
              <a:gdLst/>
              <a:ahLst/>
              <a:cxnLst/>
              <a:rect l="l" t="t" r="r" b="b"/>
              <a:pathLst>
                <a:path w="4910" h="1015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507" y="1014"/>
                  </a:cubicBezTo>
                  <a:lnTo>
                    <a:pt x="4403" y="1014"/>
                  </a:lnTo>
                  <a:cubicBezTo>
                    <a:pt x="4688" y="1014"/>
                    <a:pt x="4909" y="793"/>
                    <a:pt x="4909" y="508"/>
                  </a:cubicBezTo>
                  <a:cubicBezTo>
                    <a:pt x="4909" y="223"/>
                    <a:pt x="4688" y="1"/>
                    <a:pt x="44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5753275" y="2773150"/>
              <a:ext cx="547125" cy="547100"/>
            </a:xfrm>
            <a:custGeom>
              <a:avLst/>
              <a:gdLst/>
              <a:ahLst/>
              <a:cxnLst/>
              <a:rect l="l" t="t" r="r" b="b"/>
              <a:pathLst>
                <a:path w="21885" h="21884" extrusionOk="0">
                  <a:moveTo>
                    <a:pt x="10927" y="983"/>
                  </a:moveTo>
                  <a:cubicBezTo>
                    <a:pt x="16437" y="983"/>
                    <a:pt x="20902" y="5448"/>
                    <a:pt x="20871" y="10927"/>
                  </a:cubicBezTo>
                  <a:cubicBezTo>
                    <a:pt x="20871" y="16437"/>
                    <a:pt x="16437" y="20902"/>
                    <a:pt x="10927" y="20902"/>
                  </a:cubicBezTo>
                  <a:cubicBezTo>
                    <a:pt x="5448" y="20902"/>
                    <a:pt x="982" y="16437"/>
                    <a:pt x="982" y="10927"/>
                  </a:cubicBezTo>
                  <a:cubicBezTo>
                    <a:pt x="982" y="5448"/>
                    <a:pt x="5448" y="983"/>
                    <a:pt x="10927" y="983"/>
                  </a:cubicBezTo>
                  <a:close/>
                  <a:moveTo>
                    <a:pt x="10927" y="1"/>
                  </a:moveTo>
                  <a:cubicBezTo>
                    <a:pt x="4909" y="1"/>
                    <a:pt x="1" y="4909"/>
                    <a:pt x="1" y="10958"/>
                  </a:cubicBezTo>
                  <a:cubicBezTo>
                    <a:pt x="1" y="16975"/>
                    <a:pt x="4909" y="21884"/>
                    <a:pt x="10927" y="21884"/>
                  </a:cubicBezTo>
                  <a:cubicBezTo>
                    <a:pt x="16975" y="21884"/>
                    <a:pt x="21884" y="16975"/>
                    <a:pt x="21884" y="10958"/>
                  </a:cubicBezTo>
                  <a:cubicBezTo>
                    <a:pt x="21884" y="4909"/>
                    <a:pt x="16975" y="1"/>
                    <a:pt x="109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6012975" y="2804200"/>
              <a:ext cx="202700" cy="448775"/>
            </a:xfrm>
            <a:custGeom>
              <a:avLst/>
              <a:gdLst/>
              <a:ahLst/>
              <a:cxnLst/>
              <a:rect l="l" t="t" r="r" b="b"/>
              <a:pathLst>
                <a:path w="8108" h="17951" extrusionOk="0">
                  <a:moveTo>
                    <a:pt x="5510" y="0"/>
                  </a:moveTo>
                  <a:cubicBezTo>
                    <a:pt x="5335" y="0"/>
                    <a:pt x="5155" y="93"/>
                    <a:pt x="5067" y="247"/>
                  </a:cubicBezTo>
                  <a:lnTo>
                    <a:pt x="95" y="9463"/>
                  </a:lnTo>
                  <a:cubicBezTo>
                    <a:pt x="0" y="9653"/>
                    <a:pt x="32" y="9875"/>
                    <a:pt x="190" y="10033"/>
                  </a:cubicBezTo>
                  <a:lnTo>
                    <a:pt x="7189" y="17792"/>
                  </a:lnTo>
                  <a:cubicBezTo>
                    <a:pt x="7284" y="17887"/>
                    <a:pt x="7411" y="17950"/>
                    <a:pt x="7569" y="17950"/>
                  </a:cubicBezTo>
                  <a:cubicBezTo>
                    <a:pt x="7664" y="17950"/>
                    <a:pt x="7791" y="17918"/>
                    <a:pt x="7886" y="17823"/>
                  </a:cubicBezTo>
                  <a:cubicBezTo>
                    <a:pt x="8107" y="17633"/>
                    <a:pt x="8107" y="17317"/>
                    <a:pt x="7917" y="17127"/>
                  </a:cubicBezTo>
                  <a:lnTo>
                    <a:pt x="1172" y="9621"/>
                  </a:lnTo>
                  <a:lnTo>
                    <a:pt x="5954" y="722"/>
                  </a:lnTo>
                  <a:cubicBezTo>
                    <a:pt x="6081" y="501"/>
                    <a:pt x="5986" y="184"/>
                    <a:pt x="5732" y="57"/>
                  </a:cubicBezTo>
                  <a:cubicBezTo>
                    <a:pt x="5665" y="18"/>
                    <a:pt x="5588" y="0"/>
                    <a:pt x="5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5752500" y="3033625"/>
              <a:ext cx="287400" cy="38025"/>
            </a:xfrm>
            <a:custGeom>
              <a:avLst/>
              <a:gdLst/>
              <a:ahLst/>
              <a:cxnLst/>
              <a:rect l="l" t="t" r="r" b="b"/>
              <a:pathLst>
                <a:path w="11496" h="1521" extrusionOk="0">
                  <a:moveTo>
                    <a:pt x="10958" y="1"/>
                  </a:moveTo>
                  <a:lnTo>
                    <a:pt x="507" y="508"/>
                  </a:lnTo>
                  <a:cubicBezTo>
                    <a:pt x="222" y="539"/>
                    <a:pt x="0" y="761"/>
                    <a:pt x="32" y="1046"/>
                  </a:cubicBezTo>
                  <a:cubicBezTo>
                    <a:pt x="32" y="1331"/>
                    <a:pt x="253" y="1521"/>
                    <a:pt x="507" y="1521"/>
                  </a:cubicBezTo>
                  <a:lnTo>
                    <a:pt x="538" y="1521"/>
                  </a:lnTo>
                  <a:lnTo>
                    <a:pt x="10989" y="1014"/>
                  </a:lnTo>
                  <a:cubicBezTo>
                    <a:pt x="11274" y="1014"/>
                    <a:pt x="11496" y="761"/>
                    <a:pt x="11464" y="476"/>
                  </a:cubicBezTo>
                  <a:cubicBezTo>
                    <a:pt x="11464" y="223"/>
                    <a:pt x="11211" y="1"/>
                    <a:pt x="109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5476175" y="4097700"/>
              <a:ext cx="1068075" cy="25375"/>
            </a:xfrm>
            <a:custGeom>
              <a:avLst/>
              <a:gdLst/>
              <a:ahLst/>
              <a:cxnLst/>
              <a:rect l="l" t="t" r="r" b="b"/>
              <a:pathLst>
                <a:path w="42723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93"/>
                    <a:pt x="222" y="1014"/>
                    <a:pt x="476" y="1014"/>
                  </a:cubicBezTo>
                  <a:lnTo>
                    <a:pt x="42215" y="1014"/>
                  </a:lnTo>
                  <a:cubicBezTo>
                    <a:pt x="42500" y="1014"/>
                    <a:pt x="42722" y="793"/>
                    <a:pt x="42722" y="508"/>
                  </a:cubicBezTo>
                  <a:cubicBezTo>
                    <a:pt x="42722" y="223"/>
                    <a:pt x="42500" y="1"/>
                    <a:pt x="422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6432575" y="2697950"/>
              <a:ext cx="70500" cy="69700"/>
            </a:xfrm>
            <a:custGeom>
              <a:avLst/>
              <a:gdLst/>
              <a:ahLst/>
              <a:cxnLst/>
              <a:rect l="l" t="t" r="r" b="b"/>
              <a:pathLst>
                <a:path w="2820" h="2788" extrusionOk="0">
                  <a:moveTo>
                    <a:pt x="2154" y="665"/>
                  </a:moveTo>
                  <a:lnTo>
                    <a:pt x="2154" y="2122"/>
                  </a:lnTo>
                  <a:lnTo>
                    <a:pt x="666" y="2122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2470"/>
                  </a:lnTo>
                  <a:cubicBezTo>
                    <a:pt x="1" y="2629"/>
                    <a:pt x="159" y="2787"/>
                    <a:pt x="349" y="2787"/>
                  </a:cubicBezTo>
                  <a:lnTo>
                    <a:pt x="2471" y="2787"/>
                  </a:lnTo>
                  <a:cubicBezTo>
                    <a:pt x="2661" y="2787"/>
                    <a:pt x="2819" y="2629"/>
                    <a:pt x="2819" y="2470"/>
                  </a:cubicBezTo>
                  <a:lnTo>
                    <a:pt x="2819" y="317"/>
                  </a:lnTo>
                  <a:cubicBezTo>
                    <a:pt x="2819" y="127"/>
                    <a:pt x="2661" y="0"/>
                    <a:pt x="247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5565650" y="3215725"/>
              <a:ext cx="68100" cy="68125"/>
            </a:xfrm>
            <a:custGeom>
              <a:avLst/>
              <a:gdLst/>
              <a:ahLst/>
              <a:cxnLst/>
              <a:rect l="l" t="t" r="r" b="b"/>
              <a:pathLst>
                <a:path w="2724" h="2725" extrusionOk="0">
                  <a:moveTo>
                    <a:pt x="2027" y="666"/>
                  </a:moveTo>
                  <a:lnTo>
                    <a:pt x="2027" y="2059"/>
                  </a:lnTo>
                  <a:lnTo>
                    <a:pt x="665" y="2059"/>
                  </a:lnTo>
                  <a:lnTo>
                    <a:pt x="665" y="666"/>
                  </a:lnTo>
                  <a:close/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2408"/>
                  </a:lnTo>
                  <a:cubicBezTo>
                    <a:pt x="0" y="2566"/>
                    <a:pt x="127" y="2724"/>
                    <a:pt x="317" y="2724"/>
                  </a:cubicBezTo>
                  <a:lnTo>
                    <a:pt x="2375" y="2724"/>
                  </a:lnTo>
                  <a:cubicBezTo>
                    <a:pt x="2565" y="2724"/>
                    <a:pt x="2724" y="2566"/>
                    <a:pt x="2692" y="2408"/>
                  </a:cubicBezTo>
                  <a:lnTo>
                    <a:pt x="2692" y="349"/>
                  </a:lnTo>
                  <a:cubicBezTo>
                    <a:pt x="2692" y="159"/>
                    <a:pt x="2565" y="1"/>
                    <a:pt x="23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6265525" y="3410500"/>
              <a:ext cx="182125" cy="75225"/>
            </a:xfrm>
            <a:custGeom>
              <a:avLst/>
              <a:gdLst/>
              <a:ahLst/>
              <a:cxnLst/>
              <a:rect l="l" t="t" r="r" b="b"/>
              <a:pathLst>
                <a:path w="7285" h="3009" extrusionOk="0">
                  <a:moveTo>
                    <a:pt x="6619" y="665"/>
                  </a:moveTo>
                  <a:lnTo>
                    <a:pt x="6619" y="2344"/>
                  </a:lnTo>
                  <a:lnTo>
                    <a:pt x="666" y="2344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59"/>
                    <a:pt x="1" y="349"/>
                  </a:cubicBezTo>
                  <a:lnTo>
                    <a:pt x="1" y="2660"/>
                  </a:lnTo>
                  <a:cubicBezTo>
                    <a:pt x="1" y="2850"/>
                    <a:pt x="159" y="3009"/>
                    <a:pt x="349" y="3009"/>
                  </a:cubicBezTo>
                  <a:lnTo>
                    <a:pt x="6936" y="3009"/>
                  </a:lnTo>
                  <a:cubicBezTo>
                    <a:pt x="7126" y="3009"/>
                    <a:pt x="7285" y="2850"/>
                    <a:pt x="7285" y="2660"/>
                  </a:cubicBezTo>
                  <a:lnTo>
                    <a:pt x="7285" y="349"/>
                  </a:lnTo>
                  <a:cubicBezTo>
                    <a:pt x="7285" y="159"/>
                    <a:pt x="7126" y="0"/>
                    <a:pt x="69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5517350" y="4004275"/>
              <a:ext cx="148875" cy="74450"/>
            </a:xfrm>
            <a:custGeom>
              <a:avLst/>
              <a:gdLst/>
              <a:ahLst/>
              <a:cxnLst/>
              <a:rect l="l" t="t" r="r" b="b"/>
              <a:pathLst>
                <a:path w="5955" h="2978" extrusionOk="0">
                  <a:moveTo>
                    <a:pt x="5289" y="666"/>
                  </a:moveTo>
                  <a:lnTo>
                    <a:pt x="5289" y="2313"/>
                  </a:lnTo>
                  <a:lnTo>
                    <a:pt x="665" y="2313"/>
                  </a:lnTo>
                  <a:lnTo>
                    <a:pt x="665" y="666"/>
                  </a:lnTo>
                  <a:close/>
                  <a:moveTo>
                    <a:pt x="349" y="1"/>
                  </a:moveTo>
                  <a:cubicBezTo>
                    <a:pt x="159" y="1"/>
                    <a:pt x="0" y="128"/>
                    <a:pt x="0" y="318"/>
                  </a:cubicBezTo>
                  <a:lnTo>
                    <a:pt x="0" y="2629"/>
                  </a:lnTo>
                  <a:cubicBezTo>
                    <a:pt x="0" y="2819"/>
                    <a:pt x="159" y="2978"/>
                    <a:pt x="349" y="2978"/>
                  </a:cubicBezTo>
                  <a:lnTo>
                    <a:pt x="5606" y="2978"/>
                  </a:lnTo>
                  <a:cubicBezTo>
                    <a:pt x="5796" y="2978"/>
                    <a:pt x="5954" y="2819"/>
                    <a:pt x="5954" y="2629"/>
                  </a:cubicBezTo>
                  <a:lnTo>
                    <a:pt x="5954" y="318"/>
                  </a:lnTo>
                  <a:cubicBezTo>
                    <a:pt x="5954" y="128"/>
                    <a:pt x="5796" y="1"/>
                    <a:pt x="56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5697850" y="4004275"/>
              <a:ext cx="87125" cy="74450"/>
            </a:xfrm>
            <a:custGeom>
              <a:avLst/>
              <a:gdLst/>
              <a:ahLst/>
              <a:cxnLst/>
              <a:rect l="l" t="t" r="r" b="b"/>
              <a:pathLst>
                <a:path w="3485" h="2978" extrusionOk="0">
                  <a:moveTo>
                    <a:pt x="2819" y="666"/>
                  </a:moveTo>
                  <a:lnTo>
                    <a:pt x="2819" y="2313"/>
                  </a:lnTo>
                  <a:lnTo>
                    <a:pt x="666" y="2313"/>
                  </a:lnTo>
                  <a:lnTo>
                    <a:pt x="666" y="666"/>
                  </a:lnTo>
                  <a:close/>
                  <a:moveTo>
                    <a:pt x="318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2629"/>
                  </a:lnTo>
                  <a:cubicBezTo>
                    <a:pt x="1" y="2819"/>
                    <a:pt x="159" y="2978"/>
                    <a:pt x="318" y="2978"/>
                  </a:cubicBezTo>
                  <a:lnTo>
                    <a:pt x="3136" y="2978"/>
                  </a:lnTo>
                  <a:cubicBezTo>
                    <a:pt x="3326" y="2978"/>
                    <a:pt x="3484" y="2819"/>
                    <a:pt x="3484" y="2629"/>
                  </a:cubicBezTo>
                  <a:lnTo>
                    <a:pt x="3484" y="318"/>
                  </a:lnTo>
                  <a:cubicBezTo>
                    <a:pt x="3484" y="128"/>
                    <a:pt x="3326" y="1"/>
                    <a:pt x="31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6430200" y="4004275"/>
              <a:ext cx="57825" cy="57050"/>
            </a:xfrm>
            <a:custGeom>
              <a:avLst/>
              <a:gdLst/>
              <a:ahLst/>
              <a:cxnLst/>
              <a:rect l="l" t="t" r="r" b="b"/>
              <a:pathLst>
                <a:path w="2313" h="2282" extrusionOk="0">
                  <a:moveTo>
                    <a:pt x="1648" y="666"/>
                  </a:moveTo>
                  <a:lnTo>
                    <a:pt x="1648" y="1616"/>
                  </a:lnTo>
                  <a:lnTo>
                    <a:pt x="698" y="1616"/>
                  </a:lnTo>
                  <a:lnTo>
                    <a:pt x="698" y="666"/>
                  </a:lnTo>
                  <a:close/>
                  <a:moveTo>
                    <a:pt x="349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1964"/>
                  </a:lnTo>
                  <a:cubicBezTo>
                    <a:pt x="1" y="2123"/>
                    <a:pt x="159" y="2281"/>
                    <a:pt x="349" y="2281"/>
                  </a:cubicBezTo>
                  <a:lnTo>
                    <a:pt x="1964" y="2281"/>
                  </a:lnTo>
                  <a:cubicBezTo>
                    <a:pt x="2154" y="2281"/>
                    <a:pt x="2313" y="2123"/>
                    <a:pt x="2313" y="1964"/>
                  </a:cubicBezTo>
                  <a:lnTo>
                    <a:pt x="2313" y="318"/>
                  </a:lnTo>
                  <a:cubicBezTo>
                    <a:pt x="2313" y="128"/>
                    <a:pt x="2154" y="1"/>
                    <a:pt x="196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3492900" y="3838025"/>
              <a:ext cx="2062475" cy="228050"/>
            </a:xfrm>
            <a:custGeom>
              <a:avLst/>
              <a:gdLst/>
              <a:ahLst/>
              <a:cxnLst/>
              <a:rect l="l" t="t" r="r" b="b"/>
              <a:pathLst>
                <a:path w="82499" h="9122" extrusionOk="0">
                  <a:moveTo>
                    <a:pt x="1" y="0"/>
                  </a:moveTo>
                  <a:lnTo>
                    <a:pt x="1" y="5004"/>
                  </a:lnTo>
                  <a:cubicBezTo>
                    <a:pt x="1" y="7284"/>
                    <a:pt x="1837" y="9121"/>
                    <a:pt x="4118" y="9121"/>
                  </a:cubicBezTo>
                  <a:lnTo>
                    <a:pt x="78350" y="9121"/>
                  </a:lnTo>
                  <a:cubicBezTo>
                    <a:pt x="80630" y="9121"/>
                    <a:pt x="82498" y="7284"/>
                    <a:pt x="82498" y="5004"/>
                  </a:cubicBezTo>
                  <a:lnTo>
                    <a:pt x="8249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3492900" y="2784250"/>
              <a:ext cx="2061675" cy="1053800"/>
            </a:xfrm>
            <a:custGeom>
              <a:avLst/>
              <a:gdLst/>
              <a:ahLst/>
              <a:cxnLst/>
              <a:rect l="l" t="t" r="r" b="b"/>
              <a:pathLst>
                <a:path w="82467" h="42152" extrusionOk="0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lnTo>
                    <a:pt x="1" y="42151"/>
                  </a:lnTo>
                  <a:lnTo>
                    <a:pt x="82467" y="42151"/>
                  </a:lnTo>
                  <a:lnTo>
                    <a:pt x="82467" y="4117"/>
                  </a:lnTo>
                  <a:cubicBezTo>
                    <a:pt x="82467" y="1837"/>
                    <a:pt x="80630" y="0"/>
                    <a:pt x="783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4313125" y="4066050"/>
              <a:ext cx="437850" cy="106900"/>
            </a:xfrm>
            <a:custGeom>
              <a:avLst/>
              <a:gdLst/>
              <a:ahLst/>
              <a:cxnLst/>
              <a:rect l="l" t="t" r="r" b="b"/>
              <a:pathLst>
                <a:path w="17514" h="4276" extrusionOk="0">
                  <a:moveTo>
                    <a:pt x="1" y="0"/>
                  </a:moveTo>
                  <a:lnTo>
                    <a:pt x="8425" y="2059"/>
                  </a:lnTo>
                  <a:lnTo>
                    <a:pt x="17514" y="4275"/>
                  </a:lnTo>
                  <a:cubicBezTo>
                    <a:pt x="17102" y="3040"/>
                    <a:pt x="16849" y="1647"/>
                    <a:pt x="168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4103325" y="4066050"/>
              <a:ext cx="841625" cy="291375"/>
            </a:xfrm>
            <a:custGeom>
              <a:avLst/>
              <a:gdLst/>
              <a:ahLst/>
              <a:cxnLst/>
              <a:rect l="l" t="t" r="r" b="b"/>
              <a:pathLst>
                <a:path w="33665" h="11655" extrusionOk="0">
                  <a:moveTo>
                    <a:pt x="8393" y="0"/>
                  </a:moveTo>
                  <a:cubicBezTo>
                    <a:pt x="8393" y="9596"/>
                    <a:pt x="0" y="11654"/>
                    <a:pt x="0" y="11654"/>
                  </a:cubicBezTo>
                  <a:lnTo>
                    <a:pt x="33665" y="11654"/>
                  </a:lnTo>
                  <a:cubicBezTo>
                    <a:pt x="33665" y="11654"/>
                    <a:pt x="27869" y="10229"/>
                    <a:pt x="25906" y="4275"/>
                  </a:cubicBezTo>
                  <a:lnTo>
                    <a:pt x="16817" y="2059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4098575" y="4344725"/>
              <a:ext cx="850325" cy="71275"/>
            </a:xfrm>
            <a:custGeom>
              <a:avLst/>
              <a:gdLst/>
              <a:ahLst/>
              <a:cxnLst/>
              <a:rect l="l" t="t" r="r" b="b"/>
              <a:pathLst>
                <a:path w="34013" h="285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806"/>
                  </a:lnTo>
                  <a:cubicBezTo>
                    <a:pt x="0" y="2376"/>
                    <a:pt x="475" y="2851"/>
                    <a:pt x="1045" y="2851"/>
                  </a:cubicBezTo>
                  <a:lnTo>
                    <a:pt x="32968" y="2851"/>
                  </a:lnTo>
                  <a:cubicBezTo>
                    <a:pt x="33538" y="2851"/>
                    <a:pt x="34013" y="2376"/>
                    <a:pt x="34013" y="1806"/>
                  </a:cubicBezTo>
                  <a:lnTo>
                    <a:pt x="34013" y="1046"/>
                  </a:lnTo>
                  <a:cubicBezTo>
                    <a:pt x="34013" y="476"/>
                    <a:pt x="33538" y="1"/>
                    <a:pt x="3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2780350" y="3284150"/>
              <a:ext cx="666650" cy="397925"/>
            </a:xfrm>
            <a:custGeom>
              <a:avLst/>
              <a:gdLst/>
              <a:ahLst/>
              <a:cxnLst/>
              <a:rect l="l" t="t" r="r" b="b"/>
              <a:pathLst>
                <a:path w="26666" h="15917" extrusionOk="0">
                  <a:moveTo>
                    <a:pt x="23392" y="0"/>
                  </a:moveTo>
                  <a:cubicBezTo>
                    <a:pt x="23034" y="0"/>
                    <a:pt x="22670" y="78"/>
                    <a:pt x="22327" y="241"/>
                  </a:cubicBezTo>
                  <a:lnTo>
                    <a:pt x="1711" y="10470"/>
                  </a:lnTo>
                  <a:cubicBezTo>
                    <a:pt x="507" y="11040"/>
                    <a:pt x="0" y="12496"/>
                    <a:pt x="602" y="13700"/>
                  </a:cubicBezTo>
                  <a:lnTo>
                    <a:pt x="1711" y="15917"/>
                  </a:lnTo>
                  <a:lnTo>
                    <a:pt x="26666" y="3566"/>
                  </a:lnTo>
                  <a:lnTo>
                    <a:pt x="25589" y="1349"/>
                  </a:lnTo>
                  <a:cubicBezTo>
                    <a:pt x="25159" y="489"/>
                    <a:pt x="24292" y="0"/>
                    <a:pt x="23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2823100" y="3373275"/>
              <a:ext cx="950100" cy="969100"/>
            </a:xfrm>
            <a:custGeom>
              <a:avLst/>
              <a:gdLst/>
              <a:ahLst/>
              <a:cxnLst/>
              <a:rect l="l" t="t" r="r" b="b"/>
              <a:pathLst>
                <a:path w="38004" h="38764" extrusionOk="0">
                  <a:moveTo>
                    <a:pt x="24956" y="1"/>
                  </a:moveTo>
                  <a:lnTo>
                    <a:pt x="1" y="12352"/>
                  </a:lnTo>
                  <a:lnTo>
                    <a:pt x="13048" y="38764"/>
                  </a:lnTo>
                  <a:lnTo>
                    <a:pt x="38003" y="26413"/>
                  </a:lnTo>
                  <a:lnTo>
                    <a:pt x="2495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3149300" y="4032775"/>
              <a:ext cx="674575" cy="414925"/>
            </a:xfrm>
            <a:custGeom>
              <a:avLst/>
              <a:gdLst/>
              <a:ahLst/>
              <a:cxnLst/>
              <a:rect l="l" t="t" r="r" b="b"/>
              <a:pathLst>
                <a:path w="26983" h="16597" extrusionOk="0">
                  <a:moveTo>
                    <a:pt x="24987" y="1"/>
                  </a:moveTo>
                  <a:lnTo>
                    <a:pt x="0" y="12384"/>
                  </a:lnTo>
                  <a:lnTo>
                    <a:pt x="1425" y="15234"/>
                  </a:lnTo>
                  <a:cubicBezTo>
                    <a:pt x="1854" y="16092"/>
                    <a:pt x="2719" y="16596"/>
                    <a:pt x="3616" y="16596"/>
                  </a:cubicBezTo>
                  <a:cubicBezTo>
                    <a:pt x="3976" y="16596"/>
                    <a:pt x="4342" y="16515"/>
                    <a:pt x="4687" y="16342"/>
                  </a:cubicBezTo>
                  <a:lnTo>
                    <a:pt x="25304" y="6145"/>
                  </a:lnTo>
                  <a:cubicBezTo>
                    <a:pt x="26507" y="5543"/>
                    <a:pt x="26982" y="4086"/>
                    <a:pt x="26412" y="2883"/>
                  </a:cubicBezTo>
                  <a:lnTo>
                    <a:pt x="249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3043200" y="3436475"/>
              <a:ext cx="129075" cy="73150"/>
            </a:xfrm>
            <a:custGeom>
              <a:avLst/>
              <a:gdLst/>
              <a:ahLst/>
              <a:cxnLst/>
              <a:rect l="l" t="t" r="r" b="b"/>
              <a:pathLst>
                <a:path w="5163" h="2926" extrusionOk="0">
                  <a:moveTo>
                    <a:pt x="4691" y="1"/>
                  </a:moveTo>
                  <a:cubicBezTo>
                    <a:pt x="4636" y="1"/>
                    <a:pt x="4580" y="13"/>
                    <a:pt x="4529" y="38"/>
                  </a:cubicBezTo>
                  <a:lnTo>
                    <a:pt x="286" y="2160"/>
                  </a:lnTo>
                  <a:cubicBezTo>
                    <a:pt x="96" y="2255"/>
                    <a:pt x="1" y="2476"/>
                    <a:pt x="96" y="2698"/>
                  </a:cubicBezTo>
                  <a:cubicBezTo>
                    <a:pt x="165" y="2837"/>
                    <a:pt x="319" y="2925"/>
                    <a:pt x="472" y="2925"/>
                  </a:cubicBezTo>
                  <a:cubicBezTo>
                    <a:pt x="528" y="2925"/>
                    <a:pt x="583" y="2914"/>
                    <a:pt x="634" y="2888"/>
                  </a:cubicBezTo>
                  <a:lnTo>
                    <a:pt x="4878" y="766"/>
                  </a:lnTo>
                  <a:cubicBezTo>
                    <a:pt x="5099" y="671"/>
                    <a:pt x="5163" y="418"/>
                    <a:pt x="5068" y="228"/>
                  </a:cubicBezTo>
                  <a:cubicBezTo>
                    <a:pt x="4998" y="89"/>
                    <a:pt x="4844" y="1"/>
                    <a:pt x="4691" y="1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3424825" y="4200850"/>
              <a:ext cx="148075" cy="97975"/>
            </a:xfrm>
            <a:custGeom>
              <a:avLst/>
              <a:gdLst/>
              <a:ahLst/>
              <a:cxnLst/>
              <a:rect l="l" t="t" r="r" b="b"/>
              <a:pathLst>
                <a:path w="5923" h="3919" extrusionOk="0">
                  <a:moveTo>
                    <a:pt x="4624" y="340"/>
                  </a:moveTo>
                  <a:cubicBezTo>
                    <a:pt x="4909" y="340"/>
                    <a:pt x="5194" y="498"/>
                    <a:pt x="5352" y="783"/>
                  </a:cubicBezTo>
                  <a:cubicBezTo>
                    <a:pt x="5542" y="1195"/>
                    <a:pt x="5384" y="1670"/>
                    <a:pt x="4972" y="1860"/>
                  </a:cubicBezTo>
                  <a:lnTo>
                    <a:pt x="1678" y="3507"/>
                  </a:lnTo>
                  <a:cubicBezTo>
                    <a:pt x="1562" y="3561"/>
                    <a:pt x="1440" y="3587"/>
                    <a:pt x="1320" y="3587"/>
                  </a:cubicBezTo>
                  <a:cubicBezTo>
                    <a:pt x="1018" y="3587"/>
                    <a:pt x="729" y="3422"/>
                    <a:pt x="570" y="3127"/>
                  </a:cubicBezTo>
                  <a:cubicBezTo>
                    <a:pt x="380" y="2747"/>
                    <a:pt x="538" y="2240"/>
                    <a:pt x="950" y="2050"/>
                  </a:cubicBezTo>
                  <a:lnTo>
                    <a:pt x="4244" y="403"/>
                  </a:lnTo>
                  <a:cubicBezTo>
                    <a:pt x="4370" y="372"/>
                    <a:pt x="4497" y="340"/>
                    <a:pt x="4624" y="340"/>
                  </a:cubicBezTo>
                  <a:close/>
                  <a:moveTo>
                    <a:pt x="4614" y="0"/>
                  </a:moveTo>
                  <a:cubicBezTo>
                    <a:pt x="4448" y="0"/>
                    <a:pt x="4279" y="38"/>
                    <a:pt x="4117" y="118"/>
                  </a:cubicBezTo>
                  <a:lnTo>
                    <a:pt x="823" y="1765"/>
                  </a:lnTo>
                  <a:cubicBezTo>
                    <a:pt x="253" y="2019"/>
                    <a:pt x="0" y="2715"/>
                    <a:pt x="285" y="3285"/>
                  </a:cubicBezTo>
                  <a:cubicBezTo>
                    <a:pt x="475" y="3697"/>
                    <a:pt x="887" y="3919"/>
                    <a:pt x="1330" y="3919"/>
                  </a:cubicBezTo>
                  <a:cubicBezTo>
                    <a:pt x="1488" y="3919"/>
                    <a:pt x="1678" y="3887"/>
                    <a:pt x="1837" y="3792"/>
                  </a:cubicBezTo>
                  <a:lnTo>
                    <a:pt x="5130" y="2177"/>
                  </a:lnTo>
                  <a:cubicBezTo>
                    <a:pt x="5700" y="1892"/>
                    <a:pt x="5922" y="1195"/>
                    <a:pt x="5637" y="625"/>
                  </a:cubicBezTo>
                  <a:cubicBezTo>
                    <a:pt x="5433" y="239"/>
                    <a:pt x="5034" y="0"/>
                    <a:pt x="4614" y="0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3085150" y="3823775"/>
              <a:ext cx="149675" cy="126700"/>
            </a:xfrm>
            <a:custGeom>
              <a:avLst/>
              <a:gdLst/>
              <a:ahLst/>
              <a:cxnLst/>
              <a:rect l="l" t="t" r="r" b="b"/>
              <a:pathLst>
                <a:path w="5987" h="5068" extrusionOk="0">
                  <a:moveTo>
                    <a:pt x="3770" y="0"/>
                  </a:moveTo>
                  <a:lnTo>
                    <a:pt x="1" y="3959"/>
                  </a:lnTo>
                  <a:lnTo>
                    <a:pt x="539" y="5067"/>
                  </a:lnTo>
                  <a:lnTo>
                    <a:pt x="5986" y="4497"/>
                  </a:lnTo>
                  <a:lnTo>
                    <a:pt x="5448" y="3389"/>
                  </a:lnTo>
                  <a:lnTo>
                    <a:pt x="1711" y="3801"/>
                  </a:lnTo>
                  <a:lnTo>
                    <a:pt x="4308" y="1109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3259350" y="3683625"/>
              <a:ext cx="58600" cy="311975"/>
            </a:xfrm>
            <a:custGeom>
              <a:avLst/>
              <a:gdLst/>
              <a:ahLst/>
              <a:cxnLst/>
              <a:rect l="l" t="t" r="r" b="b"/>
              <a:pathLst>
                <a:path w="2344" h="12479" extrusionOk="0">
                  <a:moveTo>
                    <a:pt x="1330" y="1"/>
                  </a:moveTo>
                  <a:lnTo>
                    <a:pt x="0" y="666"/>
                  </a:lnTo>
                  <a:lnTo>
                    <a:pt x="982" y="12479"/>
                  </a:lnTo>
                  <a:lnTo>
                    <a:pt x="2344" y="1181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3342475" y="3728775"/>
              <a:ext cx="149650" cy="126700"/>
            </a:xfrm>
            <a:custGeom>
              <a:avLst/>
              <a:gdLst/>
              <a:ahLst/>
              <a:cxnLst/>
              <a:rect l="l" t="t" r="r" b="b"/>
              <a:pathLst>
                <a:path w="5986" h="5068" extrusionOk="0">
                  <a:moveTo>
                    <a:pt x="5416" y="0"/>
                  </a:moveTo>
                  <a:lnTo>
                    <a:pt x="0" y="570"/>
                  </a:lnTo>
                  <a:lnTo>
                    <a:pt x="539" y="1710"/>
                  </a:lnTo>
                  <a:lnTo>
                    <a:pt x="4276" y="1267"/>
                  </a:lnTo>
                  <a:lnTo>
                    <a:pt x="1647" y="3959"/>
                  </a:lnTo>
                  <a:lnTo>
                    <a:pt x="2217" y="5067"/>
                  </a:lnTo>
                  <a:lnTo>
                    <a:pt x="5986" y="1109"/>
                  </a:lnTo>
                  <a:lnTo>
                    <a:pt x="541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3644925" y="3248200"/>
              <a:ext cx="1771100" cy="341250"/>
            </a:xfrm>
            <a:custGeom>
              <a:avLst/>
              <a:gdLst/>
              <a:ahLst/>
              <a:cxnLst/>
              <a:rect l="l" t="t" r="r" b="b"/>
              <a:pathLst>
                <a:path w="70844" h="13650" extrusionOk="0">
                  <a:moveTo>
                    <a:pt x="23340" y="0"/>
                  </a:moveTo>
                  <a:cubicBezTo>
                    <a:pt x="21123" y="0"/>
                    <a:pt x="19001" y="887"/>
                    <a:pt x="17418" y="2470"/>
                  </a:cubicBezTo>
                  <a:lnTo>
                    <a:pt x="9374" y="10483"/>
                  </a:lnTo>
                  <a:cubicBezTo>
                    <a:pt x="8012" y="11876"/>
                    <a:pt x="6144" y="12668"/>
                    <a:pt x="4180" y="12668"/>
                  </a:cubicBezTo>
                  <a:lnTo>
                    <a:pt x="0" y="12668"/>
                  </a:lnTo>
                  <a:lnTo>
                    <a:pt x="0" y="13649"/>
                  </a:lnTo>
                  <a:lnTo>
                    <a:pt x="4180" y="13649"/>
                  </a:lnTo>
                  <a:cubicBezTo>
                    <a:pt x="6429" y="13649"/>
                    <a:pt x="8519" y="12794"/>
                    <a:pt x="10102" y="11211"/>
                  </a:cubicBezTo>
                  <a:lnTo>
                    <a:pt x="18146" y="3167"/>
                  </a:lnTo>
                  <a:cubicBezTo>
                    <a:pt x="19571" y="1726"/>
                    <a:pt x="21456" y="1006"/>
                    <a:pt x="23344" y="1006"/>
                  </a:cubicBezTo>
                  <a:cubicBezTo>
                    <a:pt x="25232" y="1006"/>
                    <a:pt x="27125" y="1726"/>
                    <a:pt x="28566" y="3167"/>
                  </a:cubicBezTo>
                  <a:lnTo>
                    <a:pt x="32841" y="7474"/>
                  </a:lnTo>
                  <a:cubicBezTo>
                    <a:pt x="34424" y="9057"/>
                    <a:pt x="36546" y="9912"/>
                    <a:pt x="38763" y="9912"/>
                  </a:cubicBezTo>
                  <a:cubicBezTo>
                    <a:pt x="41011" y="9912"/>
                    <a:pt x="43102" y="9057"/>
                    <a:pt x="44685" y="7474"/>
                  </a:cubicBezTo>
                  <a:cubicBezTo>
                    <a:pt x="46079" y="6081"/>
                    <a:pt x="47947" y="5320"/>
                    <a:pt x="49910" y="5320"/>
                  </a:cubicBezTo>
                  <a:cubicBezTo>
                    <a:pt x="51874" y="5320"/>
                    <a:pt x="53711" y="6081"/>
                    <a:pt x="55104" y="7474"/>
                  </a:cubicBezTo>
                  <a:lnTo>
                    <a:pt x="55706" y="8076"/>
                  </a:lnTo>
                  <a:cubicBezTo>
                    <a:pt x="57337" y="9707"/>
                    <a:pt x="59482" y="10522"/>
                    <a:pt x="61628" y="10522"/>
                  </a:cubicBezTo>
                  <a:cubicBezTo>
                    <a:pt x="63774" y="10522"/>
                    <a:pt x="65919" y="9707"/>
                    <a:pt x="67550" y="8076"/>
                  </a:cubicBezTo>
                  <a:lnTo>
                    <a:pt x="70844" y="4782"/>
                  </a:lnTo>
                  <a:lnTo>
                    <a:pt x="70147" y="4054"/>
                  </a:lnTo>
                  <a:lnTo>
                    <a:pt x="66853" y="7379"/>
                  </a:lnTo>
                  <a:cubicBezTo>
                    <a:pt x="65412" y="8804"/>
                    <a:pt x="63528" y="9517"/>
                    <a:pt x="61644" y="9517"/>
                  </a:cubicBezTo>
                  <a:cubicBezTo>
                    <a:pt x="59760" y="9517"/>
                    <a:pt x="57875" y="8804"/>
                    <a:pt x="56434" y="7379"/>
                  </a:cubicBezTo>
                  <a:lnTo>
                    <a:pt x="55833" y="6746"/>
                  </a:lnTo>
                  <a:cubicBezTo>
                    <a:pt x="54249" y="5194"/>
                    <a:pt x="52127" y="4307"/>
                    <a:pt x="49910" y="4307"/>
                  </a:cubicBezTo>
                  <a:cubicBezTo>
                    <a:pt x="47662" y="4307"/>
                    <a:pt x="45572" y="5194"/>
                    <a:pt x="43988" y="6777"/>
                  </a:cubicBezTo>
                  <a:cubicBezTo>
                    <a:pt x="42547" y="8202"/>
                    <a:pt x="40663" y="8915"/>
                    <a:pt x="38779" y="8915"/>
                  </a:cubicBezTo>
                  <a:cubicBezTo>
                    <a:pt x="36894" y="8915"/>
                    <a:pt x="35010" y="8202"/>
                    <a:pt x="33569" y="6777"/>
                  </a:cubicBezTo>
                  <a:lnTo>
                    <a:pt x="29262" y="2470"/>
                  </a:lnTo>
                  <a:cubicBezTo>
                    <a:pt x="27679" y="887"/>
                    <a:pt x="25589" y="0"/>
                    <a:pt x="2334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4161125" y="32038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0" y="349"/>
                  </a:moveTo>
                  <a:cubicBezTo>
                    <a:pt x="3325" y="349"/>
                    <a:pt x="4212" y="1204"/>
                    <a:pt x="4212" y="2281"/>
                  </a:cubicBezTo>
                  <a:cubicBezTo>
                    <a:pt x="4212" y="3358"/>
                    <a:pt x="3325" y="4213"/>
                    <a:pt x="2280" y="4213"/>
                  </a:cubicBezTo>
                  <a:cubicBezTo>
                    <a:pt x="1204" y="4213"/>
                    <a:pt x="317" y="3358"/>
                    <a:pt x="317" y="2281"/>
                  </a:cubicBezTo>
                  <a:cubicBezTo>
                    <a:pt x="317" y="1204"/>
                    <a:pt x="1204" y="349"/>
                    <a:pt x="2280" y="349"/>
                  </a:cubicBezTo>
                  <a:close/>
                  <a:moveTo>
                    <a:pt x="2280" y="1"/>
                  </a:moveTo>
                  <a:cubicBezTo>
                    <a:pt x="1014" y="1"/>
                    <a:pt x="0" y="1014"/>
                    <a:pt x="0" y="2281"/>
                  </a:cubicBezTo>
                  <a:cubicBezTo>
                    <a:pt x="0" y="3548"/>
                    <a:pt x="1014" y="4561"/>
                    <a:pt x="2280" y="4561"/>
                  </a:cubicBezTo>
                  <a:cubicBezTo>
                    <a:pt x="3516" y="4561"/>
                    <a:pt x="4561" y="3548"/>
                    <a:pt x="4561" y="2281"/>
                  </a:cubicBezTo>
                  <a:cubicBezTo>
                    <a:pt x="4561" y="1014"/>
                    <a:pt x="3516" y="1"/>
                    <a:pt x="228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4571225" y="3445325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89" y="349"/>
                  </a:moveTo>
                  <a:cubicBezTo>
                    <a:pt x="2154" y="349"/>
                    <a:pt x="2661" y="887"/>
                    <a:pt x="2661" y="1521"/>
                  </a:cubicBezTo>
                  <a:cubicBezTo>
                    <a:pt x="2661" y="2186"/>
                    <a:pt x="2154" y="2693"/>
                    <a:pt x="1489" y="2693"/>
                  </a:cubicBezTo>
                  <a:cubicBezTo>
                    <a:pt x="856" y="2693"/>
                    <a:pt x="318" y="2186"/>
                    <a:pt x="318" y="1521"/>
                  </a:cubicBezTo>
                  <a:cubicBezTo>
                    <a:pt x="318" y="887"/>
                    <a:pt x="856" y="349"/>
                    <a:pt x="1489" y="349"/>
                  </a:cubicBezTo>
                  <a:close/>
                  <a:moveTo>
                    <a:pt x="1489" y="1"/>
                  </a:moveTo>
                  <a:cubicBezTo>
                    <a:pt x="666" y="1"/>
                    <a:pt x="1" y="697"/>
                    <a:pt x="1" y="1521"/>
                  </a:cubicBezTo>
                  <a:cubicBezTo>
                    <a:pt x="1" y="2376"/>
                    <a:pt x="666" y="3041"/>
                    <a:pt x="1489" y="3041"/>
                  </a:cubicBezTo>
                  <a:cubicBezTo>
                    <a:pt x="2344" y="3041"/>
                    <a:pt x="3009" y="2376"/>
                    <a:pt x="3009" y="1521"/>
                  </a:cubicBezTo>
                  <a:cubicBezTo>
                    <a:pt x="3009" y="697"/>
                    <a:pt x="2344" y="1"/>
                    <a:pt x="148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119100" y="344532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123" y="349"/>
                  </a:moveTo>
                  <a:cubicBezTo>
                    <a:pt x="3073" y="349"/>
                    <a:pt x="3864" y="1141"/>
                    <a:pt x="3864" y="2122"/>
                  </a:cubicBezTo>
                  <a:cubicBezTo>
                    <a:pt x="3864" y="3073"/>
                    <a:pt x="3073" y="3864"/>
                    <a:pt x="2123" y="3864"/>
                  </a:cubicBezTo>
                  <a:cubicBezTo>
                    <a:pt x="1141" y="3864"/>
                    <a:pt x="349" y="3073"/>
                    <a:pt x="349" y="2122"/>
                  </a:cubicBezTo>
                  <a:cubicBezTo>
                    <a:pt x="349" y="1141"/>
                    <a:pt x="1141" y="349"/>
                    <a:pt x="2123" y="349"/>
                  </a:cubicBezTo>
                  <a:close/>
                  <a:moveTo>
                    <a:pt x="2123" y="1"/>
                  </a:moveTo>
                  <a:cubicBezTo>
                    <a:pt x="951" y="1"/>
                    <a:pt x="1" y="951"/>
                    <a:pt x="1" y="2122"/>
                  </a:cubicBezTo>
                  <a:cubicBezTo>
                    <a:pt x="1" y="3263"/>
                    <a:pt x="951" y="4213"/>
                    <a:pt x="2123" y="4213"/>
                  </a:cubicBezTo>
                  <a:cubicBezTo>
                    <a:pt x="3263" y="4213"/>
                    <a:pt x="4213" y="3263"/>
                    <a:pt x="4213" y="2122"/>
                  </a:cubicBezTo>
                  <a:cubicBezTo>
                    <a:pt x="4213" y="951"/>
                    <a:pt x="3263" y="1"/>
                    <a:pt x="212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5355050" y="330597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090" y="349"/>
                  </a:moveTo>
                  <a:cubicBezTo>
                    <a:pt x="3072" y="349"/>
                    <a:pt x="3864" y="1141"/>
                    <a:pt x="3864" y="2123"/>
                  </a:cubicBezTo>
                  <a:cubicBezTo>
                    <a:pt x="3864" y="3073"/>
                    <a:pt x="3072" y="3865"/>
                    <a:pt x="2090" y="3865"/>
                  </a:cubicBezTo>
                  <a:cubicBezTo>
                    <a:pt x="1140" y="3865"/>
                    <a:pt x="349" y="3073"/>
                    <a:pt x="349" y="2091"/>
                  </a:cubicBezTo>
                  <a:cubicBezTo>
                    <a:pt x="349" y="1141"/>
                    <a:pt x="1140" y="349"/>
                    <a:pt x="2090" y="349"/>
                  </a:cubicBezTo>
                  <a:close/>
                  <a:moveTo>
                    <a:pt x="2090" y="1"/>
                  </a:moveTo>
                  <a:cubicBezTo>
                    <a:pt x="950" y="1"/>
                    <a:pt x="0" y="951"/>
                    <a:pt x="0" y="2123"/>
                  </a:cubicBezTo>
                  <a:cubicBezTo>
                    <a:pt x="0" y="3263"/>
                    <a:pt x="950" y="4213"/>
                    <a:pt x="2090" y="4213"/>
                  </a:cubicBezTo>
                  <a:cubicBezTo>
                    <a:pt x="3262" y="4213"/>
                    <a:pt x="4212" y="3263"/>
                    <a:pt x="4212" y="2123"/>
                  </a:cubicBezTo>
                  <a:cubicBezTo>
                    <a:pt x="4212" y="951"/>
                    <a:pt x="3262" y="1"/>
                    <a:pt x="209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5377200" y="3328150"/>
              <a:ext cx="61000" cy="61000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901"/>
                    <a:pt x="539" y="2439"/>
                    <a:pt x="1204" y="2439"/>
                  </a:cubicBezTo>
                  <a:cubicBezTo>
                    <a:pt x="1869" y="2439"/>
                    <a:pt x="2439" y="1901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3592650" y="3524500"/>
              <a:ext cx="104550" cy="105325"/>
            </a:xfrm>
            <a:custGeom>
              <a:avLst/>
              <a:gdLst/>
              <a:ahLst/>
              <a:cxnLst/>
              <a:rect l="l" t="t" r="r" b="b"/>
              <a:pathLst>
                <a:path w="4182" h="4213" extrusionOk="0">
                  <a:moveTo>
                    <a:pt x="2091" y="349"/>
                  </a:moveTo>
                  <a:cubicBezTo>
                    <a:pt x="3073" y="349"/>
                    <a:pt x="3864" y="1109"/>
                    <a:pt x="3864" y="2091"/>
                  </a:cubicBezTo>
                  <a:cubicBezTo>
                    <a:pt x="3864" y="3072"/>
                    <a:pt x="3073" y="3864"/>
                    <a:pt x="2091" y="3864"/>
                  </a:cubicBezTo>
                  <a:cubicBezTo>
                    <a:pt x="1141" y="3864"/>
                    <a:pt x="349" y="3072"/>
                    <a:pt x="349" y="2091"/>
                  </a:cubicBezTo>
                  <a:cubicBezTo>
                    <a:pt x="349" y="1141"/>
                    <a:pt x="1109" y="349"/>
                    <a:pt x="2091" y="349"/>
                  </a:cubicBezTo>
                  <a:close/>
                  <a:moveTo>
                    <a:pt x="2091" y="1"/>
                  </a:moveTo>
                  <a:cubicBezTo>
                    <a:pt x="951" y="1"/>
                    <a:pt x="1" y="951"/>
                    <a:pt x="1" y="2091"/>
                  </a:cubicBezTo>
                  <a:cubicBezTo>
                    <a:pt x="1" y="3262"/>
                    <a:pt x="951" y="4213"/>
                    <a:pt x="2091" y="4213"/>
                  </a:cubicBezTo>
                  <a:cubicBezTo>
                    <a:pt x="3263" y="4213"/>
                    <a:pt x="4181" y="3262"/>
                    <a:pt x="4181" y="2091"/>
                  </a:cubicBezTo>
                  <a:cubicBezTo>
                    <a:pt x="4181" y="951"/>
                    <a:pt x="3263" y="1"/>
                    <a:pt x="209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3614825" y="3546675"/>
              <a:ext cx="61000" cy="60975"/>
            </a:xfrm>
            <a:custGeom>
              <a:avLst/>
              <a:gdLst/>
              <a:ahLst/>
              <a:cxnLst/>
              <a:rect l="l" t="t" r="r" b="b"/>
              <a:pathLst>
                <a:path w="2440" h="2439" extrusionOk="0">
                  <a:moveTo>
                    <a:pt x="1204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900"/>
                    <a:pt x="539" y="2439"/>
                    <a:pt x="1204" y="2439"/>
                  </a:cubicBezTo>
                  <a:cubicBezTo>
                    <a:pt x="1869" y="2439"/>
                    <a:pt x="2439" y="1900"/>
                    <a:pt x="2439" y="1204"/>
                  </a:cubicBezTo>
                  <a:cubicBezTo>
                    <a:pt x="2439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4880000" y="2948925"/>
              <a:ext cx="173425" cy="24550"/>
            </a:xfrm>
            <a:custGeom>
              <a:avLst/>
              <a:gdLst/>
              <a:ahLst/>
              <a:cxnLst/>
              <a:rect l="l" t="t" r="r" b="b"/>
              <a:pathLst>
                <a:path w="6937" h="982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6430" y="982"/>
                  </a:lnTo>
                  <a:cubicBezTo>
                    <a:pt x="6715" y="982"/>
                    <a:pt x="6936" y="760"/>
                    <a:pt x="6936" y="507"/>
                  </a:cubicBezTo>
                  <a:cubicBezTo>
                    <a:pt x="6936" y="222"/>
                    <a:pt x="6715" y="0"/>
                    <a:pt x="64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5108025" y="2948925"/>
              <a:ext cx="81575" cy="24550"/>
            </a:xfrm>
            <a:custGeom>
              <a:avLst/>
              <a:gdLst/>
              <a:ahLst/>
              <a:cxnLst/>
              <a:rect l="l" t="t" r="r" b="b"/>
              <a:pathLst>
                <a:path w="3263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756" y="982"/>
                  </a:lnTo>
                  <a:cubicBezTo>
                    <a:pt x="3041" y="982"/>
                    <a:pt x="3262" y="760"/>
                    <a:pt x="3262" y="507"/>
                  </a:cubicBezTo>
                  <a:cubicBezTo>
                    <a:pt x="3262" y="222"/>
                    <a:pt x="3041" y="0"/>
                    <a:pt x="275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5300425" y="2948925"/>
              <a:ext cx="58600" cy="24550"/>
            </a:xfrm>
            <a:custGeom>
              <a:avLst/>
              <a:gdLst/>
              <a:ahLst/>
              <a:cxnLst/>
              <a:rect l="l" t="t" r="r" b="b"/>
              <a:pathLst>
                <a:path w="2344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507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5127025" y="3021750"/>
              <a:ext cx="197950" cy="25375"/>
            </a:xfrm>
            <a:custGeom>
              <a:avLst/>
              <a:gdLst/>
              <a:ahLst/>
              <a:cxnLst/>
              <a:rect l="l" t="t" r="r" b="b"/>
              <a:pathLst>
                <a:path w="7918" h="1015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7443" y="1014"/>
                  </a:lnTo>
                  <a:cubicBezTo>
                    <a:pt x="7696" y="1014"/>
                    <a:pt x="7918" y="793"/>
                    <a:pt x="7918" y="508"/>
                  </a:cubicBezTo>
                  <a:cubicBezTo>
                    <a:pt x="7918" y="222"/>
                    <a:pt x="7696" y="1"/>
                    <a:pt x="744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3979025" y="3617125"/>
              <a:ext cx="119575" cy="24575"/>
            </a:xfrm>
            <a:custGeom>
              <a:avLst/>
              <a:gdLst/>
              <a:ahLst/>
              <a:cxnLst/>
              <a:rect l="l" t="t" r="r" b="b"/>
              <a:pathLst>
                <a:path w="4783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307" y="983"/>
                  </a:lnTo>
                  <a:cubicBezTo>
                    <a:pt x="4561" y="983"/>
                    <a:pt x="4782" y="761"/>
                    <a:pt x="4782" y="508"/>
                  </a:cubicBezTo>
                  <a:cubicBezTo>
                    <a:pt x="4782" y="222"/>
                    <a:pt x="4561" y="1"/>
                    <a:pt x="43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4148450" y="3617125"/>
              <a:ext cx="50700" cy="24575"/>
            </a:xfrm>
            <a:custGeom>
              <a:avLst/>
              <a:gdLst/>
              <a:ahLst/>
              <a:cxnLst/>
              <a:rect l="l" t="t" r="r" b="b"/>
              <a:pathLst>
                <a:path w="2028" h="983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521" y="983"/>
                  </a:lnTo>
                  <a:cubicBezTo>
                    <a:pt x="1806" y="983"/>
                    <a:pt x="2027" y="761"/>
                    <a:pt x="2027" y="508"/>
                  </a:cubicBezTo>
                  <a:cubicBezTo>
                    <a:pt x="2027" y="222"/>
                    <a:pt x="1806" y="1"/>
                    <a:pt x="1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750175" y="3617125"/>
              <a:ext cx="136975" cy="24575"/>
            </a:xfrm>
            <a:custGeom>
              <a:avLst/>
              <a:gdLst/>
              <a:ahLst/>
              <a:cxnLst/>
              <a:rect l="l" t="t" r="r" b="b"/>
              <a:pathLst>
                <a:path w="5479" h="983" extrusionOk="0">
                  <a:moveTo>
                    <a:pt x="475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475" y="983"/>
                  </a:cubicBezTo>
                  <a:lnTo>
                    <a:pt x="4972" y="983"/>
                  </a:lnTo>
                  <a:cubicBezTo>
                    <a:pt x="5257" y="983"/>
                    <a:pt x="5479" y="761"/>
                    <a:pt x="5479" y="508"/>
                  </a:cubicBezTo>
                  <a:cubicBezTo>
                    <a:pt x="5479" y="222"/>
                    <a:pt x="5257" y="1"/>
                    <a:pt x="49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933850" y="361712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2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163450" y="3617125"/>
              <a:ext cx="73650" cy="24575"/>
            </a:xfrm>
            <a:custGeom>
              <a:avLst/>
              <a:gdLst/>
              <a:ahLst/>
              <a:cxnLst/>
              <a:rect l="l" t="t" r="r" b="b"/>
              <a:pathLst>
                <a:path w="2946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2439" y="983"/>
                  </a:lnTo>
                  <a:cubicBezTo>
                    <a:pt x="2724" y="983"/>
                    <a:pt x="2946" y="761"/>
                    <a:pt x="2946" y="508"/>
                  </a:cubicBezTo>
                  <a:cubicBezTo>
                    <a:pt x="2946" y="222"/>
                    <a:pt x="2724" y="1"/>
                    <a:pt x="243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3676575" y="2937825"/>
              <a:ext cx="139375" cy="25375"/>
            </a:xfrm>
            <a:custGeom>
              <a:avLst/>
              <a:gdLst/>
              <a:ahLst/>
              <a:cxnLst/>
              <a:rect l="l" t="t" r="r" b="b"/>
              <a:pathLst>
                <a:path w="557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5068" y="1014"/>
                  </a:lnTo>
                  <a:cubicBezTo>
                    <a:pt x="5321" y="1014"/>
                    <a:pt x="5575" y="793"/>
                    <a:pt x="5543" y="508"/>
                  </a:cubicBezTo>
                  <a:cubicBezTo>
                    <a:pt x="5543" y="223"/>
                    <a:pt x="5321" y="1"/>
                    <a:pt x="50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3852350" y="2937825"/>
              <a:ext cx="68100" cy="25375"/>
            </a:xfrm>
            <a:custGeom>
              <a:avLst/>
              <a:gdLst/>
              <a:ahLst/>
              <a:cxnLst/>
              <a:rect l="l" t="t" r="r" b="b"/>
              <a:pathLst>
                <a:path w="272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217" y="1014"/>
                  </a:lnTo>
                  <a:cubicBezTo>
                    <a:pt x="2502" y="1014"/>
                    <a:pt x="2724" y="793"/>
                    <a:pt x="2724" y="508"/>
                  </a:cubicBezTo>
                  <a:cubicBezTo>
                    <a:pt x="2724" y="223"/>
                    <a:pt x="2502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2966400" y="2846400"/>
              <a:ext cx="266050" cy="531650"/>
            </a:xfrm>
            <a:custGeom>
              <a:avLst/>
              <a:gdLst/>
              <a:ahLst/>
              <a:cxnLst/>
              <a:rect l="l" t="t" r="r" b="b"/>
              <a:pathLst>
                <a:path w="10642" h="21266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64" y="301"/>
                  </a:cubicBezTo>
                  <a:lnTo>
                    <a:pt x="10293" y="10530"/>
                  </a:lnTo>
                  <a:lnTo>
                    <a:pt x="10293" y="21076"/>
                  </a:lnTo>
                  <a:cubicBezTo>
                    <a:pt x="10293" y="21171"/>
                    <a:pt x="10388" y="21266"/>
                    <a:pt x="10483" y="21266"/>
                  </a:cubicBezTo>
                  <a:cubicBezTo>
                    <a:pt x="10546" y="21266"/>
                    <a:pt x="10641" y="21171"/>
                    <a:pt x="10641" y="21076"/>
                  </a:cubicBezTo>
                  <a:lnTo>
                    <a:pt x="10641" y="10435"/>
                  </a:lnTo>
                  <a:cubicBezTo>
                    <a:pt x="10641" y="10403"/>
                    <a:pt x="10610" y="10372"/>
                    <a:pt x="10578" y="10340"/>
                  </a:cubicBezTo>
                  <a:lnTo>
                    <a:pt x="317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2741550" y="2634600"/>
              <a:ext cx="266850" cy="266850"/>
            </a:xfrm>
            <a:custGeom>
              <a:avLst/>
              <a:gdLst/>
              <a:ahLst/>
              <a:cxnLst/>
              <a:rect l="l" t="t" r="r" b="b"/>
              <a:pathLst>
                <a:path w="10674" h="10674" extrusionOk="0">
                  <a:moveTo>
                    <a:pt x="5321" y="317"/>
                  </a:moveTo>
                  <a:cubicBezTo>
                    <a:pt x="8076" y="317"/>
                    <a:pt x="10325" y="2566"/>
                    <a:pt x="10325" y="5353"/>
                  </a:cubicBezTo>
                  <a:cubicBezTo>
                    <a:pt x="10325" y="8108"/>
                    <a:pt x="8076" y="10356"/>
                    <a:pt x="5321" y="10356"/>
                  </a:cubicBezTo>
                  <a:cubicBezTo>
                    <a:pt x="2566" y="10356"/>
                    <a:pt x="317" y="8108"/>
                    <a:pt x="317" y="5353"/>
                  </a:cubicBezTo>
                  <a:cubicBezTo>
                    <a:pt x="317" y="2566"/>
                    <a:pt x="2566" y="317"/>
                    <a:pt x="5321" y="317"/>
                  </a:cubicBezTo>
                  <a:close/>
                  <a:moveTo>
                    <a:pt x="5321" y="1"/>
                  </a:moveTo>
                  <a:cubicBezTo>
                    <a:pt x="2376" y="1"/>
                    <a:pt x="1" y="2408"/>
                    <a:pt x="1" y="5353"/>
                  </a:cubicBezTo>
                  <a:cubicBezTo>
                    <a:pt x="1" y="8298"/>
                    <a:pt x="2376" y="10673"/>
                    <a:pt x="5321" y="10673"/>
                  </a:cubicBezTo>
                  <a:cubicBezTo>
                    <a:pt x="8266" y="10673"/>
                    <a:pt x="10673" y="8298"/>
                    <a:pt x="10673" y="5353"/>
                  </a:cubicBezTo>
                  <a:cubicBezTo>
                    <a:pt x="10673" y="2408"/>
                    <a:pt x="8266" y="1"/>
                    <a:pt x="53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2770850" y="2673800"/>
              <a:ext cx="207450" cy="188450"/>
            </a:xfrm>
            <a:custGeom>
              <a:avLst/>
              <a:gdLst/>
              <a:ahLst/>
              <a:cxnLst/>
              <a:rect l="l" t="t" r="r" b="b"/>
              <a:pathLst>
                <a:path w="8298" h="7538" extrusionOk="0">
                  <a:moveTo>
                    <a:pt x="4161" y="0"/>
                  </a:moveTo>
                  <a:cubicBezTo>
                    <a:pt x="3199" y="0"/>
                    <a:pt x="2233" y="365"/>
                    <a:pt x="1489" y="1093"/>
                  </a:cubicBezTo>
                  <a:cubicBezTo>
                    <a:pt x="0" y="2581"/>
                    <a:pt x="0" y="4957"/>
                    <a:pt x="1489" y="6445"/>
                  </a:cubicBezTo>
                  <a:cubicBezTo>
                    <a:pt x="2233" y="7173"/>
                    <a:pt x="3199" y="7538"/>
                    <a:pt x="4161" y="7538"/>
                  </a:cubicBezTo>
                  <a:cubicBezTo>
                    <a:pt x="5123" y="7538"/>
                    <a:pt x="6081" y="7173"/>
                    <a:pt x="6809" y="6445"/>
                  </a:cubicBezTo>
                  <a:cubicBezTo>
                    <a:pt x="8298" y="4957"/>
                    <a:pt x="8298" y="2581"/>
                    <a:pt x="6809" y="1093"/>
                  </a:cubicBezTo>
                  <a:cubicBezTo>
                    <a:pt x="6081" y="365"/>
                    <a:pt x="5123" y="0"/>
                    <a:pt x="416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3700325" y="2547525"/>
              <a:ext cx="8750" cy="292150"/>
            </a:xfrm>
            <a:custGeom>
              <a:avLst/>
              <a:gdLst/>
              <a:ahLst/>
              <a:cxnLst/>
              <a:rect l="l" t="t" r="r" b="b"/>
              <a:pathLst>
                <a:path w="350" h="11686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lnTo>
                    <a:pt x="1" y="11528"/>
                  </a:lnTo>
                  <a:cubicBezTo>
                    <a:pt x="1" y="11623"/>
                    <a:pt x="96" y="11686"/>
                    <a:pt x="191" y="11686"/>
                  </a:cubicBezTo>
                  <a:cubicBezTo>
                    <a:pt x="254" y="11686"/>
                    <a:pt x="349" y="11623"/>
                    <a:pt x="349" y="11528"/>
                  </a:cubicBezTo>
                  <a:lnTo>
                    <a:pt x="349" y="158"/>
                  </a:lnTo>
                  <a:cubicBezTo>
                    <a:pt x="349" y="63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2598250" y="3306775"/>
              <a:ext cx="424400" cy="669025"/>
            </a:xfrm>
            <a:custGeom>
              <a:avLst/>
              <a:gdLst/>
              <a:ahLst/>
              <a:cxnLst/>
              <a:rect l="l" t="t" r="r" b="b"/>
              <a:pathLst>
                <a:path w="16976" h="26761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6532"/>
                  </a:lnTo>
                  <a:cubicBezTo>
                    <a:pt x="0" y="16563"/>
                    <a:pt x="32" y="16595"/>
                    <a:pt x="64" y="16627"/>
                  </a:cubicBezTo>
                  <a:lnTo>
                    <a:pt x="10103" y="26697"/>
                  </a:lnTo>
                  <a:cubicBezTo>
                    <a:pt x="10135" y="26729"/>
                    <a:pt x="10198" y="26761"/>
                    <a:pt x="10230" y="26761"/>
                  </a:cubicBezTo>
                  <a:lnTo>
                    <a:pt x="16817" y="26761"/>
                  </a:lnTo>
                  <a:cubicBezTo>
                    <a:pt x="16912" y="26761"/>
                    <a:pt x="16975" y="26666"/>
                    <a:pt x="16975" y="26571"/>
                  </a:cubicBezTo>
                  <a:cubicBezTo>
                    <a:pt x="16975" y="26476"/>
                    <a:pt x="16880" y="26412"/>
                    <a:pt x="16785" y="26412"/>
                  </a:cubicBezTo>
                  <a:lnTo>
                    <a:pt x="10293" y="26412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914000" y="2241900"/>
              <a:ext cx="8725" cy="249425"/>
            </a:xfrm>
            <a:custGeom>
              <a:avLst/>
              <a:gdLst/>
              <a:ahLst/>
              <a:cxnLst/>
              <a:rect l="l" t="t" r="r" b="b"/>
              <a:pathLst>
                <a:path w="349" h="9977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787"/>
                  </a:lnTo>
                  <a:cubicBezTo>
                    <a:pt x="1" y="9882"/>
                    <a:pt x="96" y="9977"/>
                    <a:pt x="191" y="9977"/>
                  </a:cubicBezTo>
                  <a:cubicBezTo>
                    <a:pt x="286" y="9977"/>
                    <a:pt x="349" y="9882"/>
                    <a:pt x="349" y="9787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4192800" y="2458050"/>
              <a:ext cx="240700" cy="240700"/>
            </a:xfrm>
            <a:custGeom>
              <a:avLst/>
              <a:gdLst/>
              <a:ahLst/>
              <a:cxnLst/>
              <a:rect l="l" t="t" r="r" b="b"/>
              <a:pathLst>
                <a:path w="9628" h="9628" extrusionOk="0">
                  <a:moveTo>
                    <a:pt x="4814" y="1014"/>
                  </a:moveTo>
                  <a:cubicBezTo>
                    <a:pt x="6936" y="1014"/>
                    <a:pt x="8646" y="2724"/>
                    <a:pt x="8646" y="4814"/>
                  </a:cubicBezTo>
                  <a:cubicBezTo>
                    <a:pt x="8646" y="6904"/>
                    <a:pt x="6936" y="8614"/>
                    <a:pt x="4814" y="8614"/>
                  </a:cubicBezTo>
                  <a:cubicBezTo>
                    <a:pt x="2724" y="8614"/>
                    <a:pt x="1013" y="6904"/>
                    <a:pt x="1013" y="4814"/>
                  </a:cubicBezTo>
                  <a:cubicBezTo>
                    <a:pt x="1013" y="2724"/>
                    <a:pt x="2724" y="1014"/>
                    <a:pt x="4814" y="1014"/>
                  </a:cubicBezTo>
                  <a:close/>
                  <a:moveTo>
                    <a:pt x="4814" y="1"/>
                  </a:moveTo>
                  <a:cubicBezTo>
                    <a:pt x="2185" y="1"/>
                    <a:pt x="0" y="2154"/>
                    <a:pt x="0" y="4814"/>
                  </a:cubicBezTo>
                  <a:cubicBezTo>
                    <a:pt x="0" y="7474"/>
                    <a:pt x="2185" y="9628"/>
                    <a:pt x="4814" y="9628"/>
                  </a:cubicBezTo>
                  <a:cubicBezTo>
                    <a:pt x="7474" y="9628"/>
                    <a:pt x="9627" y="7474"/>
                    <a:pt x="9627" y="4814"/>
                  </a:cubicBezTo>
                  <a:cubicBezTo>
                    <a:pt x="9627" y="2154"/>
                    <a:pt x="7474" y="1"/>
                    <a:pt x="481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4135000" y="1664750"/>
              <a:ext cx="438625" cy="438625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1362"/>
                  </a:moveTo>
                  <a:cubicBezTo>
                    <a:pt x="12858" y="1362"/>
                    <a:pt x="16183" y="4687"/>
                    <a:pt x="16183" y="8773"/>
                  </a:cubicBezTo>
                  <a:cubicBezTo>
                    <a:pt x="16183" y="12858"/>
                    <a:pt x="12858" y="16183"/>
                    <a:pt x="8772" y="16183"/>
                  </a:cubicBezTo>
                  <a:cubicBezTo>
                    <a:pt x="4687" y="16183"/>
                    <a:pt x="1362" y="12858"/>
                    <a:pt x="1362" y="8773"/>
                  </a:cubicBezTo>
                  <a:cubicBezTo>
                    <a:pt x="1362" y="4687"/>
                    <a:pt x="4687" y="1362"/>
                    <a:pt x="8772" y="1362"/>
                  </a:cubicBezTo>
                  <a:close/>
                  <a:moveTo>
                    <a:pt x="8772" y="0"/>
                  </a:moveTo>
                  <a:cubicBezTo>
                    <a:pt x="3959" y="0"/>
                    <a:pt x="0" y="3927"/>
                    <a:pt x="0" y="8773"/>
                  </a:cubicBezTo>
                  <a:cubicBezTo>
                    <a:pt x="0" y="13618"/>
                    <a:pt x="3959" y="17545"/>
                    <a:pt x="8772" y="17545"/>
                  </a:cubicBezTo>
                  <a:cubicBezTo>
                    <a:pt x="13618" y="17545"/>
                    <a:pt x="17545" y="13586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285475" y="2764450"/>
              <a:ext cx="172625" cy="172625"/>
            </a:xfrm>
            <a:custGeom>
              <a:avLst/>
              <a:gdLst/>
              <a:ahLst/>
              <a:cxnLst/>
              <a:rect l="l" t="t" r="r" b="b"/>
              <a:pathLst>
                <a:path w="6905" h="6905" extrusionOk="0">
                  <a:moveTo>
                    <a:pt x="3452" y="1014"/>
                  </a:moveTo>
                  <a:cubicBezTo>
                    <a:pt x="4814" y="1014"/>
                    <a:pt x="5891" y="2091"/>
                    <a:pt x="5891" y="3452"/>
                  </a:cubicBezTo>
                  <a:cubicBezTo>
                    <a:pt x="5891" y="4782"/>
                    <a:pt x="4782" y="5891"/>
                    <a:pt x="3452" y="5891"/>
                  </a:cubicBezTo>
                  <a:cubicBezTo>
                    <a:pt x="2090" y="5891"/>
                    <a:pt x="1014" y="4782"/>
                    <a:pt x="1014" y="3452"/>
                  </a:cubicBezTo>
                  <a:cubicBezTo>
                    <a:pt x="1014" y="2091"/>
                    <a:pt x="2122" y="1014"/>
                    <a:pt x="3452" y="1014"/>
                  </a:cubicBezTo>
                  <a:close/>
                  <a:moveTo>
                    <a:pt x="3452" y="0"/>
                  </a:moveTo>
                  <a:cubicBezTo>
                    <a:pt x="1552" y="0"/>
                    <a:pt x="0" y="1552"/>
                    <a:pt x="0" y="3452"/>
                  </a:cubicBezTo>
                  <a:cubicBezTo>
                    <a:pt x="0" y="5352"/>
                    <a:pt x="1552" y="6904"/>
                    <a:pt x="3452" y="6904"/>
                  </a:cubicBezTo>
                  <a:cubicBezTo>
                    <a:pt x="5352" y="6904"/>
                    <a:pt x="6904" y="5352"/>
                    <a:pt x="6904" y="3452"/>
                  </a:cubicBezTo>
                  <a:cubicBezTo>
                    <a:pt x="6904" y="1552"/>
                    <a:pt x="5352" y="0"/>
                    <a:pt x="34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5016975" y="1886425"/>
              <a:ext cx="254950" cy="254950"/>
            </a:xfrm>
            <a:custGeom>
              <a:avLst/>
              <a:gdLst/>
              <a:ahLst/>
              <a:cxnLst/>
              <a:rect l="l" t="t" r="r" b="b"/>
              <a:pathLst>
                <a:path w="10198" h="10198" extrusionOk="0">
                  <a:moveTo>
                    <a:pt x="5099" y="982"/>
                  </a:moveTo>
                  <a:cubicBezTo>
                    <a:pt x="7348" y="982"/>
                    <a:pt x="9185" y="2819"/>
                    <a:pt x="9185" y="5099"/>
                  </a:cubicBezTo>
                  <a:cubicBezTo>
                    <a:pt x="9185" y="7348"/>
                    <a:pt x="7348" y="9185"/>
                    <a:pt x="5099" y="9185"/>
                  </a:cubicBezTo>
                  <a:cubicBezTo>
                    <a:pt x="2851" y="9185"/>
                    <a:pt x="1014" y="7348"/>
                    <a:pt x="1014" y="5099"/>
                  </a:cubicBezTo>
                  <a:cubicBezTo>
                    <a:pt x="1014" y="2819"/>
                    <a:pt x="2851" y="982"/>
                    <a:pt x="5099" y="982"/>
                  </a:cubicBezTo>
                  <a:close/>
                  <a:moveTo>
                    <a:pt x="5099" y="1"/>
                  </a:moveTo>
                  <a:cubicBezTo>
                    <a:pt x="2281" y="1"/>
                    <a:pt x="1" y="2281"/>
                    <a:pt x="1" y="5099"/>
                  </a:cubicBezTo>
                  <a:cubicBezTo>
                    <a:pt x="1" y="7886"/>
                    <a:pt x="2281" y="10198"/>
                    <a:pt x="5099" y="10198"/>
                  </a:cubicBezTo>
                  <a:cubicBezTo>
                    <a:pt x="7918" y="10198"/>
                    <a:pt x="10198" y="7886"/>
                    <a:pt x="10198" y="5099"/>
                  </a:cubicBezTo>
                  <a:cubicBezTo>
                    <a:pt x="10198" y="2281"/>
                    <a:pt x="7918" y="1"/>
                    <a:pt x="509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6183975" y="1449400"/>
              <a:ext cx="254975" cy="254950"/>
            </a:xfrm>
            <a:custGeom>
              <a:avLst/>
              <a:gdLst/>
              <a:ahLst/>
              <a:cxnLst/>
              <a:rect l="l" t="t" r="r" b="b"/>
              <a:pathLst>
                <a:path w="10199" h="10198" extrusionOk="0">
                  <a:moveTo>
                    <a:pt x="5099" y="1014"/>
                  </a:moveTo>
                  <a:cubicBezTo>
                    <a:pt x="7348" y="1014"/>
                    <a:pt x="9185" y="2851"/>
                    <a:pt x="9185" y="5099"/>
                  </a:cubicBezTo>
                  <a:cubicBezTo>
                    <a:pt x="9185" y="7379"/>
                    <a:pt x="7348" y="9216"/>
                    <a:pt x="5099" y="9216"/>
                  </a:cubicBezTo>
                  <a:cubicBezTo>
                    <a:pt x="2819" y="9216"/>
                    <a:pt x="982" y="7379"/>
                    <a:pt x="982" y="5099"/>
                  </a:cubicBezTo>
                  <a:cubicBezTo>
                    <a:pt x="982" y="2851"/>
                    <a:pt x="2819" y="1014"/>
                    <a:pt x="5099" y="1014"/>
                  </a:cubicBezTo>
                  <a:close/>
                  <a:moveTo>
                    <a:pt x="5099" y="0"/>
                  </a:moveTo>
                  <a:cubicBezTo>
                    <a:pt x="2281" y="0"/>
                    <a:pt x="1" y="2312"/>
                    <a:pt x="1" y="5099"/>
                  </a:cubicBezTo>
                  <a:cubicBezTo>
                    <a:pt x="1" y="7918"/>
                    <a:pt x="2281" y="10198"/>
                    <a:pt x="5099" y="10198"/>
                  </a:cubicBezTo>
                  <a:cubicBezTo>
                    <a:pt x="7886" y="10198"/>
                    <a:pt x="10198" y="7918"/>
                    <a:pt x="10198" y="5099"/>
                  </a:cubicBezTo>
                  <a:cubicBezTo>
                    <a:pt x="10198" y="2312"/>
                    <a:pt x="7886" y="0"/>
                    <a:pt x="509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6605975" y="3315475"/>
              <a:ext cx="394300" cy="394325"/>
            </a:xfrm>
            <a:custGeom>
              <a:avLst/>
              <a:gdLst/>
              <a:ahLst/>
              <a:cxnLst/>
              <a:rect l="l" t="t" r="r" b="b"/>
              <a:pathLst>
                <a:path w="15772" h="15773" extrusionOk="0">
                  <a:moveTo>
                    <a:pt x="7886" y="1014"/>
                  </a:moveTo>
                  <a:cubicBezTo>
                    <a:pt x="11686" y="1014"/>
                    <a:pt x="14790" y="4118"/>
                    <a:pt x="14790" y="7887"/>
                  </a:cubicBezTo>
                  <a:cubicBezTo>
                    <a:pt x="14790" y="11687"/>
                    <a:pt x="11686" y="14790"/>
                    <a:pt x="7886" y="14790"/>
                  </a:cubicBezTo>
                  <a:cubicBezTo>
                    <a:pt x="4086" y="14790"/>
                    <a:pt x="1014" y="11687"/>
                    <a:pt x="1014" y="7887"/>
                  </a:cubicBezTo>
                  <a:cubicBezTo>
                    <a:pt x="1014" y="4118"/>
                    <a:pt x="4086" y="1014"/>
                    <a:pt x="7886" y="1014"/>
                  </a:cubicBezTo>
                  <a:close/>
                  <a:moveTo>
                    <a:pt x="7886" y="1"/>
                  </a:moveTo>
                  <a:cubicBezTo>
                    <a:pt x="3547" y="1"/>
                    <a:pt x="0" y="3548"/>
                    <a:pt x="0" y="7887"/>
                  </a:cubicBezTo>
                  <a:cubicBezTo>
                    <a:pt x="0" y="12257"/>
                    <a:pt x="3547" y="15772"/>
                    <a:pt x="7886" y="15772"/>
                  </a:cubicBezTo>
                  <a:cubicBezTo>
                    <a:pt x="12256" y="15772"/>
                    <a:pt x="15772" y="12257"/>
                    <a:pt x="15772" y="7887"/>
                  </a:cubicBezTo>
                  <a:cubicBezTo>
                    <a:pt x="15772" y="3548"/>
                    <a:pt x="12225" y="1"/>
                    <a:pt x="78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6647150" y="2157200"/>
              <a:ext cx="178150" cy="178150"/>
            </a:xfrm>
            <a:custGeom>
              <a:avLst/>
              <a:gdLst/>
              <a:ahLst/>
              <a:cxnLst/>
              <a:rect l="l" t="t" r="r" b="b"/>
              <a:pathLst>
                <a:path w="7126" h="7126" extrusionOk="0">
                  <a:moveTo>
                    <a:pt x="3579" y="1014"/>
                  </a:moveTo>
                  <a:cubicBezTo>
                    <a:pt x="4972" y="1014"/>
                    <a:pt x="6144" y="2154"/>
                    <a:pt x="6144" y="3579"/>
                  </a:cubicBezTo>
                  <a:cubicBezTo>
                    <a:pt x="6144" y="4972"/>
                    <a:pt x="4972" y="6112"/>
                    <a:pt x="3579" y="6112"/>
                  </a:cubicBezTo>
                  <a:cubicBezTo>
                    <a:pt x="2154" y="6112"/>
                    <a:pt x="1014" y="4972"/>
                    <a:pt x="1014" y="3579"/>
                  </a:cubicBezTo>
                  <a:cubicBezTo>
                    <a:pt x="1014" y="2154"/>
                    <a:pt x="2154" y="1014"/>
                    <a:pt x="3579" y="1014"/>
                  </a:cubicBezTo>
                  <a:close/>
                  <a:moveTo>
                    <a:pt x="3579" y="0"/>
                  </a:moveTo>
                  <a:cubicBezTo>
                    <a:pt x="1615" y="0"/>
                    <a:pt x="0" y="1615"/>
                    <a:pt x="0" y="3579"/>
                  </a:cubicBezTo>
                  <a:cubicBezTo>
                    <a:pt x="0" y="5542"/>
                    <a:pt x="1615" y="7126"/>
                    <a:pt x="3579" y="7126"/>
                  </a:cubicBezTo>
                  <a:cubicBezTo>
                    <a:pt x="5542" y="7126"/>
                    <a:pt x="7126" y="5542"/>
                    <a:pt x="7126" y="3579"/>
                  </a:cubicBezTo>
                  <a:cubicBezTo>
                    <a:pt x="7126" y="1615"/>
                    <a:pt x="5542" y="0"/>
                    <a:pt x="357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4713750" y="2228450"/>
              <a:ext cx="91850" cy="91075"/>
            </a:xfrm>
            <a:custGeom>
              <a:avLst/>
              <a:gdLst/>
              <a:ahLst/>
              <a:cxnLst/>
              <a:rect l="l" t="t" r="r" b="b"/>
              <a:pathLst>
                <a:path w="3674" h="3643" extrusionOk="0">
                  <a:moveTo>
                    <a:pt x="1837" y="982"/>
                  </a:moveTo>
                  <a:cubicBezTo>
                    <a:pt x="2280" y="982"/>
                    <a:pt x="2660" y="1362"/>
                    <a:pt x="2660" y="1806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14" y="2281"/>
                    <a:pt x="1014" y="1806"/>
                  </a:cubicBezTo>
                  <a:cubicBezTo>
                    <a:pt x="1014" y="1362"/>
                    <a:pt x="1394" y="982"/>
                    <a:pt x="1837" y="982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06"/>
                  </a:cubicBezTo>
                  <a:cubicBezTo>
                    <a:pt x="0" y="2819"/>
                    <a:pt x="824" y="3642"/>
                    <a:pt x="1837" y="3642"/>
                  </a:cubicBezTo>
                  <a:cubicBezTo>
                    <a:pt x="2850" y="3642"/>
                    <a:pt x="3674" y="2819"/>
                    <a:pt x="3674" y="1806"/>
                  </a:cubicBezTo>
                  <a:cubicBezTo>
                    <a:pt x="3674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3606900" y="2093075"/>
              <a:ext cx="152850" cy="153600"/>
            </a:xfrm>
            <a:custGeom>
              <a:avLst/>
              <a:gdLst/>
              <a:ahLst/>
              <a:cxnLst/>
              <a:rect l="l" t="t" r="r" b="b"/>
              <a:pathLst>
                <a:path w="6114" h="6144" extrusionOk="0">
                  <a:moveTo>
                    <a:pt x="3073" y="1014"/>
                  </a:moveTo>
                  <a:cubicBezTo>
                    <a:pt x="4181" y="1014"/>
                    <a:pt x="5131" y="1932"/>
                    <a:pt x="5131" y="3072"/>
                  </a:cubicBezTo>
                  <a:cubicBezTo>
                    <a:pt x="5131" y="4212"/>
                    <a:pt x="4181" y="5131"/>
                    <a:pt x="3073" y="5131"/>
                  </a:cubicBezTo>
                  <a:cubicBezTo>
                    <a:pt x="1933" y="5131"/>
                    <a:pt x="1014" y="4212"/>
                    <a:pt x="1014" y="3072"/>
                  </a:cubicBezTo>
                  <a:cubicBezTo>
                    <a:pt x="1014" y="1932"/>
                    <a:pt x="1933" y="1014"/>
                    <a:pt x="3073" y="1014"/>
                  </a:cubicBezTo>
                  <a:close/>
                  <a:moveTo>
                    <a:pt x="3073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44"/>
                    <a:pt x="3073" y="6144"/>
                  </a:cubicBezTo>
                  <a:cubicBezTo>
                    <a:pt x="4751" y="6144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4774700" y="1416150"/>
              <a:ext cx="152825" cy="152825"/>
            </a:xfrm>
            <a:custGeom>
              <a:avLst/>
              <a:gdLst/>
              <a:ahLst/>
              <a:cxnLst/>
              <a:rect l="l" t="t" r="r" b="b"/>
              <a:pathLst>
                <a:path w="6113" h="6113" extrusionOk="0">
                  <a:moveTo>
                    <a:pt x="3041" y="1014"/>
                  </a:moveTo>
                  <a:cubicBezTo>
                    <a:pt x="4181" y="1014"/>
                    <a:pt x="5099" y="1932"/>
                    <a:pt x="5099" y="3072"/>
                  </a:cubicBezTo>
                  <a:cubicBezTo>
                    <a:pt x="5099" y="4212"/>
                    <a:pt x="4181" y="5131"/>
                    <a:pt x="3041" y="5131"/>
                  </a:cubicBezTo>
                  <a:cubicBezTo>
                    <a:pt x="1901" y="5131"/>
                    <a:pt x="983" y="4212"/>
                    <a:pt x="983" y="3072"/>
                  </a:cubicBezTo>
                  <a:cubicBezTo>
                    <a:pt x="983" y="1932"/>
                    <a:pt x="1901" y="1014"/>
                    <a:pt x="3041" y="1014"/>
                  </a:cubicBezTo>
                  <a:close/>
                  <a:moveTo>
                    <a:pt x="3041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12"/>
                    <a:pt x="3041" y="6112"/>
                  </a:cubicBezTo>
                  <a:cubicBezTo>
                    <a:pt x="4751" y="6112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2681375" y="4073950"/>
              <a:ext cx="197975" cy="197175"/>
            </a:xfrm>
            <a:custGeom>
              <a:avLst/>
              <a:gdLst/>
              <a:ahLst/>
              <a:cxnLst/>
              <a:rect l="l" t="t" r="r" b="b"/>
              <a:pathLst>
                <a:path w="7919" h="7887" extrusionOk="0">
                  <a:moveTo>
                    <a:pt x="3959" y="982"/>
                  </a:moveTo>
                  <a:cubicBezTo>
                    <a:pt x="5575" y="982"/>
                    <a:pt x="6905" y="2313"/>
                    <a:pt x="6905" y="3928"/>
                  </a:cubicBezTo>
                  <a:cubicBezTo>
                    <a:pt x="6905" y="5574"/>
                    <a:pt x="5575" y="6873"/>
                    <a:pt x="3959" y="6873"/>
                  </a:cubicBezTo>
                  <a:cubicBezTo>
                    <a:pt x="2344" y="6873"/>
                    <a:pt x="1014" y="5574"/>
                    <a:pt x="1014" y="3928"/>
                  </a:cubicBezTo>
                  <a:cubicBezTo>
                    <a:pt x="1014" y="2313"/>
                    <a:pt x="2344" y="982"/>
                    <a:pt x="3959" y="982"/>
                  </a:cubicBezTo>
                  <a:close/>
                  <a:moveTo>
                    <a:pt x="3959" y="1"/>
                  </a:moveTo>
                  <a:cubicBezTo>
                    <a:pt x="1774" y="1"/>
                    <a:pt x="1" y="1774"/>
                    <a:pt x="1" y="3928"/>
                  </a:cubicBezTo>
                  <a:cubicBezTo>
                    <a:pt x="1" y="6113"/>
                    <a:pt x="1774" y="7886"/>
                    <a:pt x="3959" y="7886"/>
                  </a:cubicBezTo>
                  <a:cubicBezTo>
                    <a:pt x="6145" y="7886"/>
                    <a:pt x="7886" y="6113"/>
                    <a:pt x="7918" y="3928"/>
                  </a:cubicBezTo>
                  <a:cubicBezTo>
                    <a:pt x="7918" y="1774"/>
                    <a:pt x="6145" y="1"/>
                    <a:pt x="39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13"/>
          <p:cNvSpPr txBox="1"/>
          <p:nvPr/>
        </p:nvSpPr>
        <p:spPr>
          <a:xfrm>
            <a:off x="457199" y="411475"/>
            <a:ext cx="6417109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dirty="0">
                <a:solidFill>
                  <a:srgbClr val="00002A"/>
                </a:solidFill>
                <a:highlight>
                  <a:srgbClr val="FFFFFF"/>
                </a:highlight>
                <a:latin typeface="Fira Sans SemiBold"/>
                <a:ea typeface="Fira Sans SemiBold"/>
                <a:cs typeface="Fira Sans SemiBold"/>
                <a:sym typeface="Fira Sans SemiBold"/>
              </a:rPr>
              <a:t>DATABASE MANAGEMENT SYSTEM</a:t>
            </a:r>
            <a:endParaRPr sz="4400" dirty="0">
              <a:solidFill>
                <a:srgbClr val="00002A"/>
              </a:solidFill>
              <a:highlight>
                <a:srgbClr val="FFFFFF"/>
              </a:highlight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65" name="Google Shape;165;p13"/>
          <p:cNvSpPr txBox="1"/>
          <p:nvPr/>
        </p:nvSpPr>
        <p:spPr>
          <a:xfrm>
            <a:off x="457200" y="2045950"/>
            <a:ext cx="3148122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latin typeface="Fira Sans"/>
                <a:ea typeface="Fira Sans"/>
                <a:cs typeface="Fira Sans"/>
                <a:sym typeface="Fira Sans"/>
              </a:rPr>
              <a:t>Topic: </a:t>
            </a:r>
            <a:r>
              <a:rPr lang="en-IN" sz="1600" dirty="0">
                <a:solidFill>
                  <a:schemeClr val="accent5">
                    <a:lumMod val="50000"/>
                  </a:schemeClr>
                </a:solidFill>
                <a:latin typeface="Dubai Medium" panose="020B0603030403030204" pitchFamily="34" charset="-78"/>
                <a:ea typeface="Fira Sans"/>
                <a:cs typeface="Dubai Medium" panose="020B0603030403030204" pitchFamily="34" charset="-78"/>
                <a:sym typeface="Fira Sans"/>
              </a:rPr>
              <a:t>RETAIL BANKING SYSTEM</a:t>
            </a:r>
            <a:endParaRPr sz="1600" dirty="0">
              <a:solidFill>
                <a:schemeClr val="accent5">
                  <a:lumMod val="50000"/>
                </a:schemeClr>
              </a:solidFill>
              <a:latin typeface="Dubai Medium" panose="020B0603030403030204" pitchFamily="34" charset="-78"/>
              <a:ea typeface="Fira Sans"/>
              <a:cs typeface="Dubai Medium" panose="020B0603030403030204" pitchFamily="34" charset="-78"/>
              <a:sym typeface="Fira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7F0F0D-E42A-03F4-02A0-682A8E02923E}"/>
              </a:ext>
            </a:extLst>
          </p:cNvPr>
          <p:cNvSpPr txBox="1"/>
          <p:nvPr/>
        </p:nvSpPr>
        <p:spPr>
          <a:xfrm>
            <a:off x="457199" y="2973350"/>
            <a:ext cx="28308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rgbClr val="C00000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TEAM MEMBERS:</a:t>
            </a:r>
          </a:p>
          <a:p>
            <a:r>
              <a:rPr lang="en-IN" dirty="0">
                <a:latin typeface="Amasis MT Pro" panose="02040504050005020304" pitchFamily="18" charset="0"/>
              </a:rPr>
              <a:t>IIT2021013(</a:t>
            </a:r>
            <a:r>
              <a:rPr lang="en-IN" dirty="0" err="1">
                <a:latin typeface="Amasis MT Pro" panose="02040504050005020304" pitchFamily="18" charset="0"/>
              </a:rPr>
              <a:t>Devika.D</a:t>
            </a:r>
            <a:r>
              <a:rPr lang="en-IN" dirty="0">
                <a:latin typeface="Amasis MT Pro" panose="02040504050005020304" pitchFamily="18" charset="0"/>
              </a:rPr>
              <a:t>)</a:t>
            </a:r>
          </a:p>
          <a:p>
            <a:r>
              <a:rPr lang="en-IN" dirty="0">
                <a:latin typeface="Amasis MT Pro" panose="02040504050005020304" pitchFamily="18" charset="0"/>
              </a:rPr>
              <a:t>IIT2021038(</a:t>
            </a:r>
            <a:r>
              <a:rPr lang="en-IN" dirty="0" err="1">
                <a:latin typeface="Amasis MT Pro" panose="02040504050005020304" pitchFamily="18" charset="0"/>
              </a:rPr>
              <a:t>Udayasree.B</a:t>
            </a:r>
            <a:r>
              <a:rPr lang="en-IN" dirty="0">
                <a:latin typeface="Amasis MT Pro" panose="02040504050005020304" pitchFamily="18" charset="0"/>
              </a:rPr>
              <a:t>)</a:t>
            </a:r>
          </a:p>
          <a:p>
            <a:r>
              <a:rPr lang="en-IN" dirty="0">
                <a:latin typeface="Amasis MT Pro" panose="02040504050005020304" pitchFamily="18" charset="0"/>
              </a:rPr>
              <a:t>IIT2021077(</a:t>
            </a:r>
            <a:r>
              <a:rPr lang="en-IN" dirty="0" err="1">
                <a:latin typeface="Amasis MT Pro" panose="02040504050005020304" pitchFamily="18" charset="0"/>
              </a:rPr>
              <a:t>Bhavana.M</a:t>
            </a:r>
            <a:r>
              <a:rPr lang="en-IN" dirty="0">
                <a:latin typeface="Amasis MT Pro" panose="02040504050005020304" pitchFamily="18" charset="0"/>
              </a:rPr>
              <a:t>)</a:t>
            </a:r>
          </a:p>
          <a:p>
            <a:r>
              <a:rPr lang="en-IN" dirty="0">
                <a:latin typeface="Amasis MT Pro" panose="02040504050005020304" pitchFamily="18" charset="0"/>
              </a:rPr>
              <a:t>IIT2021091(Sanjay </a:t>
            </a:r>
            <a:r>
              <a:rPr lang="en-IN" dirty="0" err="1">
                <a:latin typeface="Amasis MT Pro" panose="02040504050005020304" pitchFamily="18" charset="0"/>
              </a:rPr>
              <a:t>Vishnoi</a:t>
            </a:r>
            <a:r>
              <a:rPr lang="en-IN" dirty="0">
                <a:latin typeface="Amasis MT Pro" panose="02040504050005020304" pitchFamily="18" charset="0"/>
              </a:rPr>
              <a:t>)</a:t>
            </a:r>
          </a:p>
          <a:p>
            <a:r>
              <a:rPr lang="en-IN" dirty="0">
                <a:latin typeface="Amasis MT Pro" panose="02040504050005020304" pitchFamily="18" charset="0"/>
              </a:rPr>
              <a:t>IIT2021093(Ramesh Kumar)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CD0E05-0B36-9368-23D7-9F8F58B03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378" y="4106209"/>
            <a:ext cx="3475021" cy="707197"/>
          </a:xfrm>
          <a:prstGeom prst="rect">
            <a:avLst/>
          </a:prstGeom>
        </p:spPr>
      </p:pic>
      <p:sp>
        <p:nvSpPr>
          <p:cNvPr id="3" name="Google Shape;2363;p27">
            <a:extLst>
              <a:ext uri="{FF2B5EF4-FFF2-40B4-BE49-F238E27FC236}">
                <a16:creationId xmlns:a16="http://schemas.microsoft.com/office/drawing/2014/main" id="{368AA143-907D-8BD6-102C-AEBF57779256}"/>
              </a:ext>
            </a:extLst>
          </p:cNvPr>
          <p:cNvSpPr txBox="1"/>
          <p:nvPr/>
        </p:nvSpPr>
        <p:spPr>
          <a:xfrm>
            <a:off x="457200" y="411475"/>
            <a:ext cx="4861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900" dirty="0">
                <a:latin typeface="Fira Sans Medium"/>
                <a:ea typeface="Fira Sans Medium"/>
                <a:cs typeface="Fira Sans Medium"/>
                <a:sym typeface="Fira Sans Medium"/>
              </a:rPr>
              <a:t>Table: TRANSACTION</a:t>
            </a:r>
          </a:p>
        </p:txBody>
      </p:sp>
      <p:grpSp>
        <p:nvGrpSpPr>
          <p:cNvPr id="4" name="Google Shape;2347;p27">
            <a:extLst>
              <a:ext uri="{FF2B5EF4-FFF2-40B4-BE49-F238E27FC236}">
                <a16:creationId xmlns:a16="http://schemas.microsoft.com/office/drawing/2014/main" id="{5733061B-81B5-33ED-02B7-106A100491D5}"/>
              </a:ext>
            </a:extLst>
          </p:cNvPr>
          <p:cNvGrpSpPr/>
          <p:nvPr/>
        </p:nvGrpSpPr>
        <p:grpSpPr>
          <a:xfrm>
            <a:off x="5214959" y="4301250"/>
            <a:ext cx="380106" cy="317113"/>
            <a:chOff x="5627915" y="2648069"/>
            <a:chExt cx="380106" cy="317113"/>
          </a:xfrm>
        </p:grpSpPr>
        <p:sp>
          <p:nvSpPr>
            <p:cNvPr id="5" name="Google Shape;2348;p27">
              <a:extLst>
                <a:ext uri="{FF2B5EF4-FFF2-40B4-BE49-F238E27FC236}">
                  <a16:creationId xmlns:a16="http://schemas.microsoft.com/office/drawing/2014/main" id="{415C0122-BE78-00CD-1995-578FD981ED04}"/>
                </a:ext>
              </a:extLst>
            </p:cNvPr>
            <p:cNvSpPr/>
            <p:nvPr/>
          </p:nvSpPr>
          <p:spPr>
            <a:xfrm>
              <a:off x="5627915" y="2648069"/>
              <a:ext cx="380106" cy="317113"/>
            </a:xfrm>
            <a:custGeom>
              <a:avLst/>
              <a:gdLst/>
              <a:ahLst/>
              <a:cxnLst/>
              <a:rect l="l" t="t" r="r" b="b"/>
              <a:pathLst>
                <a:path w="11845" h="9882" extrusionOk="0">
                  <a:moveTo>
                    <a:pt x="11465" y="380"/>
                  </a:moveTo>
                  <a:lnTo>
                    <a:pt x="11465" y="7063"/>
                  </a:lnTo>
                  <a:lnTo>
                    <a:pt x="3643" y="7063"/>
                  </a:lnTo>
                  <a:cubicBezTo>
                    <a:pt x="3579" y="7063"/>
                    <a:pt x="3516" y="7094"/>
                    <a:pt x="3484" y="7126"/>
                  </a:cubicBezTo>
                  <a:lnTo>
                    <a:pt x="1521" y="9153"/>
                  </a:lnTo>
                  <a:lnTo>
                    <a:pt x="1711" y="7284"/>
                  </a:lnTo>
                  <a:cubicBezTo>
                    <a:pt x="1711" y="7221"/>
                    <a:pt x="1679" y="7158"/>
                    <a:pt x="1647" y="7126"/>
                  </a:cubicBezTo>
                  <a:cubicBezTo>
                    <a:pt x="1616" y="7094"/>
                    <a:pt x="1552" y="7063"/>
                    <a:pt x="1489" y="7063"/>
                  </a:cubicBezTo>
                  <a:lnTo>
                    <a:pt x="412" y="7063"/>
                  </a:lnTo>
                  <a:lnTo>
                    <a:pt x="412" y="380"/>
                  </a:lnTo>
                  <a:close/>
                  <a:moveTo>
                    <a:pt x="222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7253"/>
                  </a:lnTo>
                  <a:cubicBezTo>
                    <a:pt x="1" y="7379"/>
                    <a:pt x="96" y="7443"/>
                    <a:pt x="222" y="7443"/>
                  </a:cubicBezTo>
                  <a:lnTo>
                    <a:pt x="1299" y="7443"/>
                  </a:lnTo>
                  <a:lnTo>
                    <a:pt x="1077" y="9659"/>
                  </a:lnTo>
                  <a:cubicBezTo>
                    <a:pt x="1077" y="9754"/>
                    <a:pt x="1109" y="9818"/>
                    <a:pt x="1204" y="9849"/>
                  </a:cubicBezTo>
                  <a:cubicBezTo>
                    <a:pt x="1236" y="9881"/>
                    <a:pt x="1236" y="9881"/>
                    <a:pt x="1267" y="9881"/>
                  </a:cubicBezTo>
                  <a:cubicBezTo>
                    <a:pt x="1331" y="9881"/>
                    <a:pt x="1394" y="9849"/>
                    <a:pt x="1426" y="9818"/>
                  </a:cubicBezTo>
                  <a:lnTo>
                    <a:pt x="3706" y="7443"/>
                  </a:lnTo>
                  <a:lnTo>
                    <a:pt x="11655" y="7443"/>
                  </a:lnTo>
                  <a:cubicBezTo>
                    <a:pt x="11782" y="7443"/>
                    <a:pt x="11845" y="7379"/>
                    <a:pt x="11845" y="7253"/>
                  </a:cubicBezTo>
                  <a:lnTo>
                    <a:pt x="11845" y="190"/>
                  </a:lnTo>
                  <a:cubicBezTo>
                    <a:pt x="11845" y="95"/>
                    <a:pt x="11782" y="0"/>
                    <a:pt x="1165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349;p27">
              <a:extLst>
                <a:ext uri="{FF2B5EF4-FFF2-40B4-BE49-F238E27FC236}">
                  <a16:creationId xmlns:a16="http://schemas.microsoft.com/office/drawing/2014/main" id="{1DA82C3E-704F-207F-B722-BE4DA9C65F94}"/>
                </a:ext>
              </a:extLst>
            </p:cNvPr>
            <p:cNvSpPr/>
            <p:nvPr/>
          </p:nvSpPr>
          <p:spPr>
            <a:xfrm>
              <a:off x="5697037" y="2725309"/>
              <a:ext cx="66073" cy="67100"/>
            </a:xfrm>
            <a:custGeom>
              <a:avLst/>
              <a:gdLst/>
              <a:ahLst/>
              <a:cxnLst/>
              <a:rect l="l" t="t" r="r" b="b"/>
              <a:pathLst>
                <a:path w="2059" h="2091" extrusionOk="0">
                  <a:moveTo>
                    <a:pt x="1045" y="380"/>
                  </a:moveTo>
                  <a:cubicBezTo>
                    <a:pt x="1394" y="380"/>
                    <a:pt x="1679" y="697"/>
                    <a:pt x="1679" y="1045"/>
                  </a:cubicBezTo>
                  <a:cubicBezTo>
                    <a:pt x="1679" y="1394"/>
                    <a:pt x="1394" y="1679"/>
                    <a:pt x="1045" y="1679"/>
                  </a:cubicBezTo>
                  <a:cubicBezTo>
                    <a:pt x="665" y="1679"/>
                    <a:pt x="380" y="1394"/>
                    <a:pt x="380" y="1045"/>
                  </a:cubicBezTo>
                  <a:cubicBezTo>
                    <a:pt x="380" y="697"/>
                    <a:pt x="665" y="380"/>
                    <a:pt x="1045" y="380"/>
                  </a:cubicBezTo>
                  <a:close/>
                  <a:moveTo>
                    <a:pt x="1045" y="0"/>
                  </a:moveTo>
                  <a:cubicBezTo>
                    <a:pt x="443" y="0"/>
                    <a:pt x="0" y="475"/>
                    <a:pt x="0" y="1045"/>
                  </a:cubicBezTo>
                  <a:cubicBezTo>
                    <a:pt x="0" y="1615"/>
                    <a:pt x="443" y="2090"/>
                    <a:pt x="1045" y="2090"/>
                  </a:cubicBezTo>
                  <a:cubicBezTo>
                    <a:pt x="1615" y="2090"/>
                    <a:pt x="2059" y="1615"/>
                    <a:pt x="2059" y="1045"/>
                  </a:cubicBezTo>
                  <a:cubicBezTo>
                    <a:pt x="2059" y="475"/>
                    <a:pt x="1615" y="0"/>
                    <a:pt x="104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350;p27">
              <a:extLst>
                <a:ext uri="{FF2B5EF4-FFF2-40B4-BE49-F238E27FC236}">
                  <a16:creationId xmlns:a16="http://schemas.microsoft.com/office/drawing/2014/main" id="{3785ED35-4AC0-B736-C11C-EA3DE62A1200}"/>
                </a:ext>
              </a:extLst>
            </p:cNvPr>
            <p:cNvSpPr/>
            <p:nvPr/>
          </p:nvSpPr>
          <p:spPr>
            <a:xfrm>
              <a:off x="5785445" y="2725309"/>
              <a:ext cx="66073" cy="67100"/>
            </a:xfrm>
            <a:custGeom>
              <a:avLst/>
              <a:gdLst/>
              <a:ahLst/>
              <a:cxnLst/>
              <a:rect l="l" t="t" r="r" b="b"/>
              <a:pathLst>
                <a:path w="2059" h="2091" extrusionOk="0">
                  <a:moveTo>
                    <a:pt x="1014" y="380"/>
                  </a:moveTo>
                  <a:cubicBezTo>
                    <a:pt x="1394" y="380"/>
                    <a:pt x="1679" y="697"/>
                    <a:pt x="1679" y="1045"/>
                  </a:cubicBezTo>
                  <a:cubicBezTo>
                    <a:pt x="1679" y="1394"/>
                    <a:pt x="1394" y="1679"/>
                    <a:pt x="1014" y="1679"/>
                  </a:cubicBezTo>
                  <a:cubicBezTo>
                    <a:pt x="665" y="1679"/>
                    <a:pt x="380" y="1394"/>
                    <a:pt x="380" y="1045"/>
                  </a:cubicBezTo>
                  <a:cubicBezTo>
                    <a:pt x="380" y="697"/>
                    <a:pt x="665" y="380"/>
                    <a:pt x="1014" y="380"/>
                  </a:cubicBezTo>
                  <a:close/>
                  <a:moveTo>
                    <a:pt x="1014" y="0"/>
                  </a:moveTo>
                  <a:cubicBezTo>
                    <a:pt x="444" y="0"/>
                    <a:pt x="0" y="475"/>
                    <a:pt x="0" y="1045"/>
                  </a:cubicBezTo>
                  <a:cubicBezTo>
                    <a:pt x="0" y="1615"/>
                    <a:pt x="444" y="2090"/>
                    <a:pt x="1014" y="2090"/>
                  </a:cubicBezTo>
                  <a:cubicBezTo>
                    <a:pt x="1615" y="2090"/>
                    <a:pt x="2059" y="1615"/>
                    <a:pt x="2059" y="1045"/>
                  </a:cubicBezTo>
                  <a:cubicBezTo>
                    <a:pt x="2059" y="475"/>
                    <a:pt x="1615" y="0"/>
                    <a:pt x="101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351;p27">
              <a:extLst>
                <a:ext uri="{FF2B5EF4-FFF2-40B4-BE49-F238E27FC236}">
                  <a16:creationId xmlns:a16="http://schemas.microsoft.com/office/drawing/2014/main" id="{6477FF82-3865-6914-FA5A-0B859625BD9A}"/>
                </a:ext>
              </a:extLst>
            </p:cNvPr>
            <p:cNvSpPr/>
            <p:nvPr/>
          </p:nvSpPr>
          <p:spPr>
            <a:xfrm>
              <a:off x="5872826" y="2725309"/>
              <a:ext cx="67132" cy="67100"/>
            </a:xfrm>
            <a:custGeom>
              <a:avLst/>
              <a:gdLst/>
              <a:ahLst/>
              <a:cxnLst/>
              <a:rect l="l" t="t" r="r" b="b"/>
              <a:pathLst>
                <a:path w="2092" h="2091" extrusionOk="0">
                  <a:moveTo>
                    <a:pt x="1046" y="380"/>
                  </a:moveTo>
                  <a:cubicBezTo>
                    <a:pt x="1394" y="380"/>
                    <a:pt x="1711" y="697"/>
                    <a:pt x="1711" y="1045"/>
                  </a:cubicBezTo>
                  <a:cubicBezTo>
                    <a:pt x="1711" y="1394"/>
                    <a:pt x="1426" y="1679"/>
                    <a:pt x="1046" y="1679"/>
                  </a:cubicBezTo>
                  <a:cubicBezTo>
                    <a:pt x="698" y="1679"/>
                    <a:pt x="413" y="1394"/>
                    <a:pt x="413" y="1045"/>
                  </a:cubicBezTo>
                  <a:cubicBezTo>
                    <a:pt x="413" y="697"/>
                    <a:pt x="698" y="380"/>
                    <a:pt x="1046" y="380"/>
                  </a:cubicBezTo>
                  <a:close/>
                  <a:moveTo>
                    <a:pt x="1046" y="0"/>
                  </a:moveTo>
                  <a:cubicBezTo>
                    <a:pt x="476" y="0"/>
                    <a:pt x="1" y="475"/>
                    <a:pt x="1" y="1045"/>
                  </a:cubicBezTo>
                  <a:cubicBezTo>
                    <a:pt x="1" y="1615"/>
                    <a:pt x="476" y="2090"/>
                    <a:pt x="1046" y="2090"/>
                  </a:cubicBezTo>
                  <a:cubicBezTo>
                    <a:pt x="1616" y="2090"/>
                    <a:pt x="2091" y="1615"/>
                    <a:pt x="2091" y="1045"/>
                  </a:cubicBezTo>
                  <a:cubicBezTo>
                    <a:pt x="2091" y="475"/>
                    <a:pt x="1616" y="0"/>
                    <a:pt x="104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8EC3594-EEC4-6CF1-4C7D-DC9904788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34" y="1076659"/>
            <a:ext cx="8862332" cy="27579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B39ED6-97DF-952B-BDB2-9C6D0DD9572C}"/>
              </a:ext>
            </a:extLst>
          </p:cNvPr>
          <p:cNvSpPr txBox="1"/>
          <p:nvPr/>
        </p:nvSpPr>
        <p:spPr>
          <a:xfrm>
            <a:off x="5664188" y="4106210"/>
            <a:ext cx="26797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Bell MT" panose="02020503060305020303" pitchFamily="18" charset="0"/>
              </a:rPr>
              <a:t>Contains ENTITIES like </a:t>
            </a:r>
            <a:r>
              <a:rPr lang="en-IN" b="1" dirty="0" err="1">
                <a:latin typeface="Bell MT" panose="02020503060305020303" pitchFamily="18" charset="0"/>
              </a:rPr>
              <a:t>transactionId</a:t>
            </a:r>
            <a:r>
              <a:rPr lang="en-IN" b="1" dirty="0">
                <a:latin typeface="Bell MT" panose="02020503060305020303" pitchFamily="18" charset="0"/>
              </a:rPr>
              <a:t>, credit, debit, </a:t>
            </a:r>
            <a:r>
              <a:rPr lang="en-IN" b="1" dirty="0" err="1">
                <a:latin typeface="Bell MT" panose="02020503060305020303" pitchFamily="18" charset="0"/>
              </a:rPr>
              <a:t>balance,userId</a:t>
            </a:r>
            <a:r>
              <a:rPr lang="en-IN" b="1" dirty="0">
                <a:latin typeface="Bell MT" panose="02020503060305020303" pitchFamily="18" charset="0"/>
              </a:rPr>
              <a:t>, etc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34FB337-2BB9-A19E-400F-48DF191E329F}"/>
              </a:ext>
            </a:extLst>
          </p:cNvPr>
          <p:cNvCxnSpPr>
            <a:endCxn id="2" idx="1"/>
          </p:cNvCxnSpPr>
          <p:nvPr/>
        </p:nvCxnSpPr>
        <p:spPr>
          <a:xfrm>
            <a:off x="4049486" y="4445590"/>
            <a:ext cx="938892" cy="14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095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6DA7DC-1BEA-11FC-2972-71B327AEA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990" y="4513315"/>
            <a:ext cx="4694327" cy="621846"/>
          </a:xfrm>
          <a:prstGeom prst="rect">
            <a:avLst/>
          </a:prstGeom>
        </p:spPr>
      </p:pic>
      <p:sp>
        <p:nvSpPr>
          <p:cNvPr id="4" name="Google Shape;2363;p27">
            <a:extLst>
              <a:ext uri="{FF2B5EF4-FFF2-40B4-BE49-F238E27FC236}">
                <a16:creationId xmlns:a16="http://schemas.microsoft.com/office/drawing/2014/main" id="{82D90BA3-4522-2307-6867-FABCBA4D660D}"/>
              </a:ext>
            </a:extLst>
          </p:cNvPr>
          <p:cNvSpPr txBox="1"/>
          <p:nvPr/>
        </p:nvSpPr>
        <p:spPr>
          <a:xfrm>
            <a:off x="457200" y="178129"/>
            <a:ext cx="4861500" cy="360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900" dirty="0">
                <a:latin typeface="Fira Sans Medium"/>
                <a:ea typeface="Fira Sans Medium"/>
                <a:cs typeface="Fira Sans Medium"/>
                <a:sym typeface="Fira Sans Medium"/>
              </a:rPr>
              <a:t>Table: USER ACCOUNT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15DFDE-6FB5-FA96-8231-1EF76B929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4665728"/>
            <a:ext cx="377985" cy="317019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11FD7E2-8A1A-3E12-0003-9E5204BD6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018" y="559077"/>
            <a:ext cx="8747963" cy="38365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883672-4869-3EC1-AA1C-1387FD2307D9}"/>
              </a:ext>
            </a:extLst>
          </p:cNvPr>
          <p:cNvSpPr txBox="1"/>
          <p:nvPr/>
        </p:nvSpPr>
        <p:spPr>
          <a:xfrm>
            <a:off x="5119007" y="4584423"/>
            <a:ext cx="3559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Bell MT" panose="02020503060305020303" pitchFamily="18" charset="0"/>
              </a:rPr>
              <a:t>Contains ENTITIES like id, </a:t>
            </a:r>
            <a:r>
              <a:rPr lang="en-IN" b="1" dirty="0" err="1">
                <a:solidFill>
                  <a:schemeClr val="bg1"/>
                </a:solidFill>
                <a:latin typeface="Bell MT" panose="02020503060305020303" pitchFamily="18" charset="0"/>
              </a:rPr>
              <a:t>email,password</a:t>
            </a:r>
            <a:r>
              <a:rPr lang="en-IN" b="1" dirty="0">
                <a:solidFill>
                  <a:schemeClr val="bg1"/>
                </a:solidFill>
                <a:latin typeface="Bell MT" panose="02020503060305020303" pitchFamily="18" charset="0"/>
              </a:rPr>
              <a:t>, </a:t>
            </a:r>
            <a:r>
              <a:rPr lang="en-IN" b="1" dirty="0" err="1">
                <a:solidFill>
                  <a:schemeClr val="bg1"/>
                </a:solidFill>
                <a:latin typeface="Bell MT" panose="02020503060305020303" pitchFamily="18" charset="0"/>
              </a:rPr>
              <a:t>name,balance</a:t>
            </a:r>
            <a:r>
              <a:rPr lang="en-IN" b="1" dirty="0">
                <a:solidFill>
                  <a:schemeClr val="bg1"/>
                </a:solidFill>
                <a:latin typeface="Bell MT" panose="02020503060305020303" pitchFamily="18" charset="0"/>
              </a:rPr>
              <a:t>, etc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31D46D-F4CB-2E56-7AEE-55ECF0EE40CD}"/>
              </a:ext>
            </a:extLst>
          </p:cNvPr>
          <p:cNvCxnSpPr>
            <a:endCxn id="2" idx="1"/>
          </p:cNvCxnSpPr>
          <p:nvPr/>
        </p:nvCxnSpPr>
        <p:spPr>
          <a:xfrm flipV="1">
            <a:off x="3453493" y="4824238"/>
            <a:ext cx="868497" cy="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219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A80CEC-B17C-A50C-91FE-1B4A71748FD7}"/>
              </a:ext>
            </a:extLst>
          </p:cNvPr>
          <p:cNvSpPr txBox="1"/>
          <p:nvPr/>
        </p:nvSpPr>
        <p:spPr>
          <a:xfrm>
            <a:off x="2898322" y="146957"/>
            <a:ext cx="6898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Bell MT" panose="02020503060305020303" pitchFamily="18" charset="0"/>
              </a:rPr>
              <a:t>Project web pages </a:t>
            </a:r>
          </a:p>
        </p:txBody>
      </p:sp>
      <p:pic>
        <p:nvPicPr>
          <p:cNvPr id="4" name="Picture 3" descr="A picture containing text, multimedia, screenshot, communication device&#10;&#10;Description automatically generated">
            <a:extLst>
              <a:ext uri="{FF2B5EF4-FFF2-40B4-BE49-F238E27FC236}">
                <a16:creationId xmlns:a16="http://schemas.microsoft.com/office/drawing/2014/main" id="{A0903B4C-D6E4-556F-E82F-7395FA0E5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10" y="857250"/>
            <a:ext cx="8064580" cy="36167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F01B9A-E45A-3035-2E8A-1C7EE1DAF2EA}"/>
              </a:ext>
            </a:extLst>
          </p:cNvPr>
          <p:cNvSpPr txBox="1"/>
          <p:nvPr/>
        </p:nvSpPr>
        <p:spPr>
          <a:xfrm>
            <a:off x="824593" y="4645479"/>
            <a:ext cx="5992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USER PART</a:t>
            </a:r>
            <a:r>
              <a:rPr lang="en-IN" dirty="0">
                <a:sym typeface="Wingdings" panose="05000000000000000000" pitchFamily="2" charset="2"/>
              </a:rPr>
              <a:t> user will login and perform all the functionalities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5164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3C4BB6C-8697-77EE-6415-000D32CD3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0" y="342314"/>
            <a:ext cx="8766183" cy="42460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6190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B92ECA6-5CDE-5D20-B4CF-1259B3ACD4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969"/>
          <a:stretch/>
        </p:blipFill>
        <p:spPr>
          <a:xfrm>
            <a:off x="742951" y="587828"/>
            <a:ext cx="7649936" cy="39270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0135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BC2AC5-E44D-458C-9D21-DD4BF4931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936" y="481693"/>
            <a:ext cx="7405007" cy="39923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7201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4E0E747-2588-EB4B-6CEA-AA9576982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36" y="338537"/>
            <a:ext cx="8278585" cy="44011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9904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46DC640-F71B-AAB1-7818-8B2D9385C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92" y="347407"/>
            <a:ext cx="8474529" cy="43833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8796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88F7913A-A757-EF44-1941-6BE23FDA3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01" y="250371"/>
            <a:ext cx="5229225" cy="7239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FA74223-B2F5-E9CD-C618-3EA0EB5DD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38" y="1099444"/>
            <a:ext cx="8005248" cy="38263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4975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04DA4C4-6D57-0F1C-02A8-EDC92E92B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41781"/>
            <a:ext cx="8123464" cy="43986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8618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EBE84A-8BEB-3CEE-3DBE-0D67AFC14320}"/>
              </a:ext>
            </a:extLst>
          </p:cNvPr>
          <p:cNvSpPr txBox="1"/>
          <p:nvPr/>
        </p:nvSpPr>
        <p:spPr>
          <a:xfrm>
            <a:off x="1894113" y="73479"/>
            <a:ext cx="5568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latin typeface="Bahnschrift" panose="020B0502040204020203" pitchFamily="34" charset="0"/>
              </a:rPr>
              <a:t>ER-DIAGRAM FOR RETAIL BANKING SYSTEM</a:t>
            </a:r>
          </a:p>
        </p:txBody>
      </p:sp>
      <p:pic>
        <p:nvPicPr>
          <p:cNvPr id="4" name="Picture 3" descr="A picture containing drawing, diagram, text, sketch&#10;&#10;Description automatically generated">
            <a:extLst>
              <a:ext uri="{FF2B5EF4-FFF2-40B4-BE49-F238E27FC236}">
                <a16:creationId xmlns:a16="http://schemas.microsoft.com/office/drawing/2014/main" id="{9D0FBD70-432C-6583-D5DE-2D1BBC291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164" y="563336"/>
            <a:ext cx="6653893" cy="44495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9095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77A46B-6803-987A-68AB-3CDDF21C1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78" y="295874"/>
            <a:ext cx="8572500" cy="40782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BC9BDC-0039-79F8-D1D8-750F299CA393}"/>
              </a:ext>
            </a:extLst>
          </p:cNvPr>
          <p:cNvSpPr txBox="1"/>
          <p:nvPr/>
        </p:nvSpPr>
        <p:spPr>
          <a:xfrm>
            <a:off x="1028699" y="4612821"/>
            <a:ext cx="6955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MANAGER’S PART-&gt; Manager will do login and perform their functionalities</a:t>
            </a:r>
          </a:p>
        </p:txBody>
      </p:sp>
    </p:spTree>
    <p:extLst>
      <p:ext uri="{BB962C8B-B14F-4D97-AF65-F5344CB8AC3E}">
        <p14:creationId xmlns:p14="http://schemas.microsoft.com/office/powerpoint/2010/main" val="1905493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8607ACD-CD08-8D02-0715-574403578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2" y="352354"/>
            <a:ext cx="8588829" cy="43734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3001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BE9B8C7-E54E-F73C-290B-7AEDBE21B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64" y="370134"/>
            <a:ext cx="8572500" cy="43379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4348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25D1840-8440-6D73-FBE0-1CBA13DF8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42" y="355318"/>
            <a:ext cx="8352065" cy="43675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21490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B7C4EE7-4891-567F-A1B7-F71651D5F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64" y="286787"/>
            <a:ext cx="8262257" cy="43903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4672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"/>
          <p:cNvSpPr txBox="1"/>
          <p:nvPr/>
        </p:nvSpPr>
        <p:spPr>
          <a:xfrm>
            <a:off x="1135675" y="892675"/>
            <a:ext cx="1636800" cy="33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Branch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1" name="Google Shape;171;p14"/>
          <p:cNvSpPr txBox="1"/>
          <p:nvPr/>
        </p:nvSpPr>
        <p:spPr>
          <a:xfrm>
            <a:off x="865365" y="1151105"/>
            <a:ext cx="2671649" cy="488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Contains branchid, branch No, branch name 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2" name="Google Shape;172;p14"/>
          <p:cNvSpPr txBox="1"/>
          <p:nvPr/>
        </p:nvSpPr>
        <p:spPr>
          <a:xfrm>
            <a:off x="1135675" y="1826126"/>
            <a:ext cx="1636800" cy="31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Feedback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3" name="Google Shape;173;p14"/>
          <p:cNvSpPr txBox="1"/>
          <p:nvPr/>
        </p:nvSpPr>
        <p:spPr>
          <a:xfrm>
            <a:off x="848479" y="2139044"/>
            <a:ext cx="2040096" cy="500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latin typeface="Fira Sans"/>
                <a:ea typeface="Fira Sans"/>
                <a:cs typeface="Fira Sans"/>
                <a:sym typeface="Fira Sans"/>
              </a:rPr>
              <a:t>Contains </a:t>
            </a:r>
            <a:r>
              <a:rPr lang="en-IN" sz="1200" dirty="0" err="1">
                <a:latin typeface="Fira Sans"/>
                <a:ea typeface="Fira Sans"/>
                <a:cs typeface="Fira Sans"/>
                <a:sym typeface="Fira Sans"/>
              </a:rPr>
              <a:t>feedbackId</a:t>
            </a:r>
            <a:r>
              <a:rPr lang="en-IN" sz="1200" dirty="0">
                <a:latin typeface="Fira Sans"/>
                <a:ea typeface="Fira Sans"/>
                <a:cs typeface="Fira Sans"/>
                <a:sym typeface="Fira Sans"/>
              </a:rPr>
              <a:t>, message, </a:t>
            </a:r>
            <a:r>
              <a:rPr lang="en-IN" sz="1200" dirty="0" err="1">
                <a:latin typeface="Fira Sans"/>
                <a:ea typeface="Fira Sans"/>
                <a:cs typeface="Fira Sans"/>
                <a:sym typeface="Fira Sans"/>
              </a:rPr>
              <a:t>userId</a:t>
            </a:r>
            <a:r>
              <a:rPr lang="en-IN" sz="1200" dirty="0">
                <a:latin typeface="Fira Sans"/>
                <a:ea typeface="Fira Sans"/>
                <a:cs typeface="Fira Sans"/>
                <a:sym typeface="Fira Sans"/>
              </a:rPr>
              <a:t>, and date.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4" name="Google Shape;174;p14"/>
          <p:cNvSpPr txBox="1"/>
          <p:nvPr/>
        </p:nvSpPr>
        <p:spPr>
          <a:xfrm>
            <a:off x="1135682" y="2920132"/>
            <a:ext cx="1636800" cy="206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Loan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5" name="Google Shape;175;p14"/>
          <p:cNvSpPr txBox="1"/>
          <p:nvPr/>
        </p:nvSpPr>
        <p:spPr>
          <a:xfrm>
            <a:off x="856880" y="3098082"/>
            <a:ext cx="2416687" cy="568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latin typeface="Fira Sans"/>
                <a:ea typeface="Fira Sans"/>
                <a:cs typeface="Fira Sans"/>
                <a:sym typeface="Fira Sans"/>
              </a:rPr>
              <a:t>Contains </a:t>
            </a:r>
            <a:r>
              <a:rPr lang="en-IN" sz="1200" dirty="0" err="1">
                <a:latin typeface="Fira Sans"/>
                <a:ea typeface="Fira Sans"/>
                <a:cs typeface="Fira Sans"/>
                <a:sym typeface="Fira Sans"/>
              </a:rPr>
              <a:t>loanid</a:t>
            </a:r>
            <a:r>
              <a:rPr lang="en-IN" sz="1200" dirty="0">
                <a:latin typeface="Fira Sans"/>
                <a:ea typeface="Fira Sans"/>
                <a:cs typeface="Fira Sans"/>
                <a:sym typeface="Fira Sans"/>
              </a:rPr>
              <a:t>, </a:t>
            </a:r>
            <a:r>
              <a:rPr lang="en-IN" sz="1200" dirty="0" err="1">
                <a:latin typeface="Fira Sans"/>
                <a:ea typeface="Fira Sans"/>
                <a:cs typeface="Fira Sans"/>
                <a:sym typeface="Fira Sans"/>
              </a:rPr>
              <a:t>userid,loanName,transactionId</a:t>
            </a:r>
            <a:r>
              <a:rPr lang="en-IN" sz="1200" dirty="0">
                <a:latin typeface="Fira Sans"/>
                <a:ea typeface="Fira Sans"/>
                <a:cs typeface="Fira Sans"/>
                <a:sym typeface="Fira Sans"/>
              </a:rPr>
              <a:t>, credit, debit, balance, and date. 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" name="Google Shape;176;p14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 dirty="0">
                <a:latin typeface="Fira Sans Medium"/>
                <a:ea typeface="Fira Sans Medium"/>
                <a:cs typeface="Fira Sans Medium"/>
                <a:sym typeface="Fira Sans Medium"/>
              </a:rPr>
              <a:t>TABLES IN RBS</a:t>
            </a:r>
            <a:endParaRPr sz="2800" u="sng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7" name="Google Shape;177;p14"/>
          <p:cNvSpPr txBox="1"/>
          <p:nvPr/>
        </p:nvSpPr>
        <p:spPr>
          <a:xfrm>
            <a:off x="6371499" y="1119743"/>
            <a:ext cx="1717683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Notice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8" name="Google Shape;178;p14"/>
          <p:cNvSpPr txBox="1"/>
          <p:nvPr/>
        </p:nvSpPr>
        <p:spPr>
          <a:xfrm>
            <a:off x="6371499" y="1222800"/>
            <a:ext cx="1907135" cy="41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latin typeface="Fira Sans"/>
                <a:ea typeface="Fira Sans"/>
                <a:cs typeface="Fira Sans"/>
                <a:sym typeface="Fira Sans"/>
              </a:rPr>
              <a:t>Contains id, </a:t>
            </a:r>
            <a:r>
              <a:rPr lang="en-IN" sz="1200" dirty="0" err="1">
                <a:latin typeface="Fira Sans"/>
                <a:ea typeface="Fira Sans"/>
                <a:cs typeface="Fira Sans"/>
                <a:sym typeface="Fira Sans"/>
              </a:rPr>
              <a:t>userid,notice,date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9" name="Google Shape;179;p14"/>
          <p:cNvSpPr txBox="1"/>
          <p:nvPr/>
        </p:nvSpPr>
        <p:spPr>
          <a:xfrm>
            <a:off x="6621237" y="1826126"/>
            <a:ext cx="1700342" cy="26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Other Accounts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0" name="Google Shape;180;p14"/>
          <p:cNvSpPr txBox="1"/>
          <p:nvPr/>
        </p:nvSpPr>
        <p:spPr>
          <a:xfrm>
            <a:off x="6025985" y="2003685"/>
            <a:ext cx="2346201" cy="630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latin typeface="Fira Sans"/>
                <a:ea typeface="Fira Sans"/>
                <a:cs typeface="Fira Sans"/>
                <a:sym typeface="Fira Sans"/>
              </a:rPr>
              <a:t>Contains id, </a:t>
            </a:r>
            <a:r>
              <a:rPr lang="en-IN" sz="1200" dirty="0" err="1">
                <a:latin typeface="Fira Sans"/>
                <a:ea typeface="Fira Sans"/>
                <a:cs typeface="Fira Sans"/>
                <a:sym typeface="Fira Sans"/>
              </a:rPr>
              <a:t>accountNo,bankName</a:t>
            </a:r>
            <a:r>
              <a:rPr lang="en-IN" sz="1200" dirty="0">
                <a:latin typeface="Fira Sans"/>
                <a:ea typeface="Fira Sans"/>
                <a:cs typeface="Fira Sans"/>
                <a:sym typeface="Fira Sans"/>
              </a:rPr>
              <a:t>, </a:t>
            </a:r>
            <a:r>
              <a:rPr lang="en-IN" sz="1200" dirty="0" err="1">
                <a:latin typeface="Fira Sans"/>
                <a:ea typeface="Fira Sans"/>
                <a:cs typeface="Fira Sans"/>
                <a:sym typeface="Fira Sans"/>
              </a:rPr>
              <a:t>holderName,balance,date</a:t>
            </a:r>
            <a:r>
              <a:rPr lang="en-IN" sz="1200" dirty="0">
                <a:latin typeface="Fira Sans"/>
                <a:ea typeface="Fira Sans"/>
                <a:cs typeface="Fira Sans"/>
                <a:sym typeface="Fira Sans"/>
              </a:rPr>
              <a:t>,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 err="1">
                <a:latin typeface="Fira Sans"/>
                <a:ea typeface="Fira Sans"/>
                <a:cs typeface="Fira Sans"/>
                <a:sym typeface="Fira Sans"/>
              </a:rPr>
              <a:t>loanid,loanName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1" name="Google Shape;181;p14"/>
          <p:cNvSpPr txBox="1"/>
          <p:nvPr/>
        </p:nvSpPr>
        <p:spPr>
          <a:xfrm>
            <a:off x="6687483" y="3037069"/>
            <a:ext cx="1636800" cy="265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Transaction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2" name="Google Shape;182;p14"/>
          <p:cNvSpPr txBox="1"/>
          <p:nvPr/>
        </p:nvSpPr>
        <p:spPr>
          <a:xfrm>
            <a:off x="6006942" y="3192374"/>
            <a:ext cx="2329233" cy="496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latin typeface="Fira Sans"/>
                <a:ea typeface="Fira Sans"/>
                <a:cs typeface="Fira Sans"/>
                <a:sym typeface="Fira Sans"/>
              </a:rPr>
              <a:t>Contains </a:t>
            </a:r>
            <a:r>
              <a:rPr lang="en-IN" sz="1200" dirty="0" err="1">
                <a:latin typeface="Fira Sans"/>
                <a:ea typeface="Fira Sans"/>
                <a:cs typeface="Fira Sans"/>
                <a:sym typeface="Fira Sans"/>
              </a:rPr>
              <a:t>transactionId,credit</a:t>
            </a:r>
            <a:r>
              <a:rPr lang="en-IN" sz="1200" dirty="0">
                <a:latin typeface="Fira Sans"/>
                <a:ea typeface="Fira Sans"/>
                <a:cs typeface="Fira Sans"/>
                <a:sym typeface="Fira Sans"/>
              </a:rPr>
              <a:t>, debit, </a:t>
            </a:r>
            <a:r>
              <a:rPr lang="en-IN" sz="1200" dirty="0" err="1">
                <a:latin typeface="Fira Sans"/>
                <a:ea typeface="Fira Sans"/>
                <a:cs typeface="Fira Sans"/>
                <a:sym typeface="Fira Sans"/>
              </a:rPr>
              <a:t>balance,userid</a:t>
            </a:r>
            <a:r>
              <a:rPr lang="en-IN" sz="1200" dirty="0">
                <a:latin typeface="Fira Sans"/>
                <a:ea typeface="Fira Sans"/>
                <a:cs typeface="Fira Sans"/>
                <a:sym typeface="Fira Sans"/>
              </a:rPr>
              <a:t> and date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83" name="Google Shape;183;p14"/>
          <p:cNvGrpSpPr/>
          <p:nvPr/>
        </p:nvGrpSpPr>
        <p:grpSpPr>
          <a:xfrm>
            <a:off x="8378136" y="950853"/>
            <a:ext cx="630131" cy="630131"/>
            <a:chOff x="6323089" y="1361318"/>
            <a:chExt cx="630131" cy="630131"/>
          </a:xfrm>
        </p:grpSpPr>
        <p:sp>
          <p:nvSpPr>
            <p:cNvPr id="184" name="Google Shape;184;p14"/>
            <p:cNvSpPr/>
            <p:nvPr/>
          </p:nvSpPr>
          <p:spPr>
            <a:xfrm>
              <a:off x="6332385" y="1406385"/>
              <a:ext cx="612392" cy="539652"/>
            </a:xfrm>
            <a:custGeom>
              <a:avLst/>
              <a:gdLst/>
              <a:ahLst/>
              <a:cxnLst/>
              <a:rect l="l" t="t" r="r" b="b"/>
              <a:pathLst>
                <a:path w="22992" h="20261" extrusionOk="0">
                  <a:moveTo>
                    <a:pt x="11488" y="0"/>
                  </a:moveTo>
                  <a:cubicBezTo>
                    <a:pt x="7517" y="0"/>
                    <a:pt x="3747" y="2363"/>
                    <a:pt x="2122" y="6258"/>
                  </a:cubicBezTo>
                  <a:cubicBezTo>
                    <a:pt x="0" y="11420"/>
                    <a:pt x="2439" y="17342"/>
                    <a:pt x="7601" y="19495"/>
                  </a:cubicBezTo>
                  <a:cubicBezTo>
                    <a:pt x="8872" y="20014"/>
                    <a:pt x="10186" y="20261"/>
                    <a:pt x="11478" y="20261"/>
                  </a:cubicBezTo>
                  <a:cubicBezTo>
                    <a:pt x="15465" y="20261"/>
                    <a:pt x="19236" y="17915"/>
                    <a:pt x="20838" y="14017"/>
                  </a:cubicBezTo>
                  <a:cubicBezTo>
                    <a:pt x="22992" y="8823"/>
                    <a:pt x="20522" y="2901"/>
                    <a:pt x="15360" y="779"/>
                  </a:cubicBezTo>
                  <a:cubicBezTo>
                    <a:pt x="14093" y="250"/>
                    <a:pt x="12780" y="0"/>
                    <a:pt x="1148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6474935" y="1526642"/>
              <a:ext cx="326465" cy="299484"/>
            </a:xfrm>
            <a:custGeom>
              <a:avLst/>
              <a:gdLst/>
              <a:ahLst/>
              <a:cxnLst/>
              <a:rect l="l" t="t" r="r" b="b"/>
              <a:pathLst>
                <a:path w="12257" h="11244" extrusionOk="0">
                  <a:moveTo>
                    <a:pt x="3896" y="1838"/>
                  </a:moveTo>
                  <a:cubicBezTo>
                    <a:pt x="4371" y="1838"/>
                    <a:pt x="4782" y="1964"/>
                    <a:pt x="5099" y="2186"/>
                  </a:cubicBezTo>
                  <a:lnTo>
                    <a:pt x="5099" y="3136"/>
                  </a:lnTo>
                  <a:cubicBezTo>
                    <a:pt x="4972" y="3294"/>
                    <a:pt x="4909" y="3484"/>
                    <a:pt x="4909" y="3674"/>
                  </a:cubicBezTo>
                  <a:lnTo>
                    <a:pt x="4909" y="4498"/>
                  </a:lnTo>
                  <a:cubicBezTo>
                    <a:pt x="4909" y="4561"/>
                    <a:pt x="4909" y="4625"/>
                    <a:pt x="4941" y="4688"/>
                  </a:cubicBezTo>
                  <a:cubicBezTo>
                    <a:pt x="4941" y="4688"/>
                    <a:pt x="4941" y="4720"/>
                    <a:pt x="4941" y="4751"/>
                  </a:cubicBezTo>
                  <a:cubicBezTo>
                    <a:pt x="4972" y="4783"/>
                    <a:pt x="4972" y="4815"/>
                    <a:pt x="4972" y="4846"/>
                  </a:cubicBezTo>
                  <a:cubicBezTo>
                    <a:pt x="5036" y="4941"/>
                    <a:pt x="5099" y="5036"/>
                    <a:pt x="5226" y="5131"/>
                  </a:cubicBezTo>
                  <a:cubicBezTo>
                    <a:pt x="5226" y="5195"/>
                    <a:pt x="5226" y="5226"/>
                    <a:pt x="5257" y="5290"/>
                  </a:cubicBezTo>
                  <a:lnTo>
                    <a:pt x="5257" y="5321"/>
                  </a:lnTo>
                  <a:cubicBezTo>
                    <a:pt x="5289" y="5353"/>
                    <a:pt x="5289" y="5353"/>
                    <a:pt x="5289" y="5353"/>
                  </a:cubicBezTo>
                  <a:cubicBezTo>
                    <a:pt x="5289" y="5385"/>
                    <a:pt x="5289" y="5385"/>
                    <a:pt x="5289" y="5416"/>
                  </a:cubicBezTo>
                  <a:cubicBezTo>
                    <a:pt x="5321" y="5448"/>
                    <a:pt x="5321" y="5480"/>
                    <a:pt x="5352" y="5543"/>
                  </a:cubicBezTo>
                  <a:cubicBezTo>
                    <a:pt x="5352" y="5543"/>
                    <a:pt x="5352" y="5575"/>
                    <a:pt x="5352" y="5575"/>
                  </a:cubicBezTo>
                  <a:cubicBezTo>
                    <a:pt x="5384" y="5638"/>
                    <a:pt x="5384" y="5670"/>
                    <a:pt x="5416" y="5701"/>
                  </a:cubicBezTo>
                  <a:cubicBezTo>
                    <a:pt x="5416" y="5701"/>
                    <a:pt x="5416" y="5733"/>
                    <a:pt x="5416" y="5733"/>
                  </a:cubicBezTo>
                  <a:lnTo>
                    <a:pt x="5447" y="5765"/>
                  </a:lnTo>
                  <a:cubicBezTo>
                    <a:pt x="5447" y="5765"/>
                    <a:pt x="5447" y="5796"/>
                    <a:pt x="5447" y="5796"/>
                  </a:cubicBezTo>
                  <a:cubicBezTo>
                    <a:pt x="5479" y="5828"/>
                    <a:pt x="5479" y="5891"/>
                    <a:pt x="5511" y="5923"/>
                  </a:cubicBezTo>
                  <a:cubicBezTo>
                    <a:pt x="5511" y="5923"/>
                    <a:pt x="5511" y="5923"/>
                    <a:pt x="5511" y="5955"/>
                  </a:cubicBezTo>
                  <a:cubicBezTo>
                    <a:pt x="5542" y="5955"/>
                    <a:pt x="5542" y="5986"/>
                    <a:pt x="5574" y="6018"/>
                  </a:cubicBezTo>
                  <a:cubicBezTo>
                    <a:pt x="5574" y="6050"/>
                    <a:pt x="5606" y="6113"/>
                    <a:pt x="5637" y="6145"/>
                  </a:cubicBezTo>
                  <a:cubicBezTo>
                    <a:pt x="5637" y="6145"/>
                    <a:pt x="5637" y="6176"/>
                    <a:pt x="5669" y="6208"/>
                  </a:cubicBezTo>
                  <a:cubicBezTo>
                    <a:pt x="5701" y="6240"/>
                    <a:pt x="5732" y="6303"/>
                    <a:pt x="5732" y="6335"/>
                  </a:cubicBezTo>
                  <a:cubicBezTo>
                    <a:pt x="5732" y="6335"/>
                    <a:pt x="5764" y="6366"/>
                    <a:pt x="5764" y="6366"/>
                  </a:cubicBezTo>
                  <a:cubicBezTo>
                    <a:pt x="5796" y="6430"/>
                    <a:pt x="5859" y="6493"/>
                    <a:pt x="5891" y="6556"/>
                  </a:cubicBezTo>
                  <a:lnTo>
                    <a:pt x="5922" y="6588"/>
                  </a:lnTo>
                  <a:lnTo>
                    <a:pt x="5922" y="7285"/>
                  </a:lnTo>
                  <a:cubicBezTo>
                    <a:pt x="5922" y="7475"/>
                    <a:pt x="5827" y="7665"/>
                    <a:pt x="5637" y="7760"/>
                  </a:cubicBezTo>
                  <a:lnTo>
                    <a:pt x="5099" y="8045"/>
                  </a:lnTo>
                  <a:lnTo>
                    <a:pt x="5004" y="8045"/>
                  </a:lnTo>
                  <a:lnTo>
                    <a:pt x="4972" y="8108"/>
                  </a:lnTo>
                  <a:lnTo>
                    <a:pt x="3832" y="8742"/>
                  </a:lnTo>
                  <a:cubicBezTo>
                    <a:pt x="3230" y="9090"/>
                    <a:pt x="2850" y="9692"/>
                    <a:pt x="2850" y="10357"/>
                  </a:cubicBezTo>
                  <a:lnTo>
                    <a:pt x="2850" y="10832"/>
                  </a:lnTo>
                  <a:lnTo>
                    <a:pt x="412" y="10832"/>
                  </a:lnTo>
                  <a:lnTo>
                    <a:pt x="412" y="10452"/>
                  </a:lnTo>
                  <a:cubicBezTo>
                    <a:pt x="412" y="10008"/>
                    <a:pt x="665" y="9597"/>
                    <a:pt x="1045" y="9375"/>
                  </a:cubicBezTo>
                  <a:lnTo>
                    <a:pt x="2407" y="8520"/>
                  </a:lnTo>
                  <a:cubicBezTo>
                    <a:pt x="2692" y="8393"/>
                    <a:pt x="2850" y="8108"/>
                    <a:pt x="2850" y="7791"/>
                  </a:cubicBezTo>
                  <a:lnTo>
                    <a:pt x="2850" y="7063"/>
                  </a:lnTo>
                  <a:lnTo>
                    <a:pt x="2787" y="7000"/>
                  </a:lnTo>
                  <a:cubicBezTo>
                    <a:pt x="2787" y="7000"/>
                    <a:pt x="2249" y="6493"/>
                    <a:pt x="2090" y="5796"/>
                  </a:cubicBezTo>
                  <a:lnTo>
                    <a:pt x="2059" y="5701"/>
                  </a:lnTo>
                  <a:lnTo>
                    <a:pt x="1995" y="5670"/>
                  </a:lnTo>
                  <a:cubicBezTo>
                    <a:pt x="1900" y="5606"/>
                    <a:pt x="1837" y="5511"/>
                    <a:pt x="1837" y="5385"/>
                  </a:cubicBezTo>
                  <a:lnTo>
                    <a:pt x="1837" y="4688"/>
                  </a:lnTo>
                  <a:cubicBezTo>
                    <a:pt x="1837" y="4593"/>
                    <a:pt x="1900" y="4530"/>
                    <a:pt x="1995" y="4435"/>
                  </a:cubicBezTo>
                  <a:lnTo>
                    <a:pt x="2059" y="4371"/>
                  </a:lnTo>
                  <a:lnTo>
                    <a:pt x="2059" y="3294"/>
                  </a:lnTo>
                  <a:cubicBezTo>
                    <a:pt x="2059" y="3231"/>
                    <a:pt x="2154" y="1838"/>
                    <a:pt x="3896" y="1838"/>
                  </a:cubicBezTo>
                  <a:close/>
                  <a:moveTo>
                    <a:pt x="7569" y="413"/>
                  </a:moveTo>
                  <a:cubicBezTo>
                    <a:pt x="8361" y="413"/>
                    <a:pt x="8931" y="634"/>
                    <a:pt x="9279" y="1014"/>
                  </a:cubicBezTo>
                  <a:cubicBezTo>
                    <a:pt x="9659" y="1458"/>
                    <a:pt x="9596" y="2028"/>
                    <a:pt x="9596" y="2028"/>
                  </a:cubicBezTo>
                  <a:lnTo>
                    <a:pt x="9596" y="3326"/>
                  </a:lnTo>
                  <a:lnTo>
                    <a:pt x="9659" y="3389"/>
                  </a:lnTo>
                  <a:cubicBezTo>
                    <a:pt x="9754" y="3484"/>
                    <a:pt x="9818" y="3579"/>
                    <a:pt x="9818" y="3706"/>
                  </a:cubicBezTo>
                  <a:lnTo>
                    <a:pt x="9818" y="4530"/>
                  </a:lnTo>
                  <a:cubicBezTo>
                    <a:pt x="9818" y="4688"/>
                    <a:pt x="9691" y="4846"/>
                    <a:pt x="9533" y="4910"/>
                  </a:cubicBezTo>
                  <a:lnTo>
                    <a:pt x="9406" y="4941"/>
                  </a:lnTo>
                  <a:lnTo>
                    <a:pt x="9374" y="5036"/>
                  </a:lnTo>
                  <a:cubicBezTo>
                    <a:pt x="9248" y="5448"/>
                    <a:pt x="9058" y="5860"/>
                    <a:pt x="8804" y="6208"/>
                  </a:cubicBezTo>
                  <a:cubicBezTo>
                    <a:pt x="8741" y="6303"/>
                    <a:pt x="8678" y="6366"/>
                    <a:pt x="8646" y="6430"/>
                  </a:cubicBezTo>
                  <a:lnTo>
                    <a:pt x="8583" y="6493"/>
                  </a:lnTo>
                  <a:lnTo>
                    <a:pt x="8583" y="7316"/>
                  </a:lnTo>
                  <a:cubicBezTo>
                    <a:pt x="8583" y="7696"/>
                    <a:pt x="8773" y="8013"/>
                    <a:pt x="9121" y="8171"/>
                  </a:cubicBezTo>
                  <a:lnTo>
                    <a:pt x="11053" y="9153"/>
                  </a:lnTo>
                  <a:cubicBezTo>
                    <a:pt x="11559" y="9407"/>
                    <a:pt x="11844" y="9882"/>
                    <a:pt x="11844" y="10420"/>
                  </a:cubicBezTo>
                  <a:lnTo>
                    <a:pt x="11844" y="10832"/>
                  </a:lnTo>
                  <a:lnTo>
                    <a:pt x="3262" y="10832"/>
                  </a:lnTo>
                  <a:lnTo>
                    <a:pt x="3262" y="10388"/>
                  </a:lnTo>
                  <a:cubicBezTo>
                    <a:pt x="3262" y="9850"/>
                    <a:pt x="3547" y="9375"/>
                    <a:pt x="4022" y="9122"/>
                  </a:cubicBezTo>
                  <a:lnTo>
                    <a:pt x="5859" y="8108"/>
                  </a:lnTo>
                  <a:cubicBezTo>
                    <a:pt x="6144" y="7950"/>
                    <a:pt x="6334" y="7633"/>
                    <a:pt x="6334" y="7285"/>
                  </a:cubicBezTo>
                  <a:lnTo>
                    <a:pt x="6334" y="6461"/>
                  </a:lnTo>
                  <a:lnTo>
                    <a:pt x="6302" y="6430"/>
                  </a:lnTo>
                  <a:lnTo>
                    <a:pt x="6302" y="6398"/>
                  </a:lnTo>
                  <a:cubicBezTo>
                    <a:pt x="6302" y="6398"/>
                    <a:pt x="6271" y="6398"/>
                    <a:pt x="6271" y="6366"/>
                  </a:cubicBezTo>
                  <a:lnTo>
                    <a:pt x="6239" y="6366"/>
                  </a:lnTo>
                  <a:cubicBezTo>
                    <a:pt x="6239" y="6335"/>
                    <a:pt x="6239" y="6335"/>
                    <a:pt x="6207" y="6303"/>
                  </a:cubicBezTo>
                  <a:cubicBezTo>
                    <a:pt x="6176" y="6271"/>
                    <a:pt x="6144" y="6208"/>
                    <a:pt x="6112" y="6145"/>
                  </a:cubicBezTo>
                  <a:cubicBezTo>
                    <a:pt x="6081" y="6113"/>
                    <a:pt x="6049" y="6081"/>
                    <a:pt x="6049" y="6050"/>
                  </a:cubicBezTo>
                  <a:lnTo>
                    <a:pt x="6017" y="6050"/>
                  </a:lnTo>
                  <a:cubicBezTo>
                    <a:pt x="5986" y="5955"/>
                    <a:pt x="5922" y="5860"/>
                    <a:pt x="5891" y="5765"/>
                  </a:cubicBezTo>
                  <a:cubicBezTo>
                    <a:pt x="5859" y="5733"/>
                    <a:pt x="5827" y="5670"/>
                    <a:pt x="5796" y="5606"/>
                  </a:cubicBezTo>
                  <a:lnTo>
                    <a:pt x="5796" y="5575"/>
                  </a:lnTo>
                  <a:cubicBezTo>
                    <a:pt x="5796" y="5575"/>
                    <a:pt x="5764" y="5543"/>
                    <a:pt x="5764" y="5511"/>
                  </a:cubicBezTo>
                  <a:cubicBezTo>
                    <a:pt x="5764" y="5511"/>
                    <a:pt x="5764" y="5480"/>
                    <a:pt x="5764" y="5480"/>
                  </a:cubicBezTo>
                  <a:cubicBezTo>
                    <a:pt x="5732" y="5448"/>
                    <a:pt x="5732" y="5416"/>
                    <a:pt x="5701" y="5385"/>
                  </a:cubicBezTo>
                  <a:cubicBezTo>
                    <a:pt x="5701" y="5353"/>
                    <a:pt x="5669" y="5290"/>
                    <a:pt x="5669" y="5226"/>
                  </a:cubicBezTo>
                  <a:lnTo>
                    <a:pt x="5637" y="5195"/>
                  </a:lnTo>
                  <a:cubicBezTo>
                    <a:pt x="5637" y="5163"/>
                    <a:pt x="5637" y="5163"/>
                    <a:pt x="5637" y="5163"/>
                  </a:cubicBezTo>
                  <a:cubicBezTo>
                    <a:pt x="5637" y="5100"/>
                    <a:pt x="5606" y="5036"/>
                    <a:pt x="5606" y="4973"/>
                  </a:cubicBezTo>
                  <a:lnTo>
                    <a:pt x="5574" y="4910"/>
                  </a:lnTo>
                  <a:lnTo>
                    <a:pt x="5511" y="4846"/>
                  </a:lnTo>
                  <a:cubicBezTo>
                    <a:pt x="5384" y="4783"/>
                    <a:pt x="5321" y="4656"/>
                    <a:pt x="5321" y="4498"/>
                  </a:cubicBezTo>
                  <a:lnTo>
                    <a:pt x="5321" y="3706"/>
                  </a:lnTo>
                  <a:cubicBezTo>
                    <a:pt x="5321" y="3579"/>
                    <a:pt x="5352" y="3484"/>
                    <a:pt x="5447" y="3389"/>
                  </a:cubicBezTo>
                  <a:lnTo>
                    <a:pt x="5511" y="3326"/>
                  </a:lnTo>
                  <a:lnTo>
                    <a:pt x="5511" y="1996"/>
                  </a:lnTo>
                  <a:cubicBezTo>
                    <a:pt x="5511" y="1838"/>
                    <a:pt x="5511" y="1394"/>
                    <a:pt x="5827" y="1014"/>
                  </a:cubicBezTo>
                  <a:cubicBezTo>
                    <a:pt x="6176" y="634"/>
                    <a:pt x="6746" y="413"/>
                    <a:pt x="7569" y="413"/>
                  </a:cubicBezTo>
                  <a:close/>
                  <a:moveTo>
                    <a:pt x="7569" y="1"/>
                  </a:moveTo>
                  <a:cubicBezTo>
                    <a:pt x="6651" y="1"/>
                    <a:pt x="5954" y="254"/>
                    <a:pt x="5542" y="729"/>
                  </a:cubicBezTo>
                  <a:cubicBezTo>
                    <a:pt x="5257" y="1046"/>
                    <a:pt x="5131" y="1426"/>
                    <a:pt x="5131" y="1711"/>
                  </a:cubicBezTo>
                  <a:cubicBezTo>
                    <a:pt x="4782" y="1521"/>
                    <a:pt x="4339" y="1426"/>
                    <a:pt x="3896" y="1426"/>
                  </a:cubicBezTo>
                  <a:cubicBezTo>
                    <a:pt x="1774" y="1426"/>
                    <a:pt x="1647" y="3231"/>
                    <a:pt x="1647" y="3263"/>
                  </a:cubicBezTo>
                  <a:lnTo>
                    <a:pt x="1647" y="4213"/>
                  </a:lnTo>
                  <a:cubicBezTo>
                    <a:pt x="1520" y="4340"/>
                    <a:pt x="1425" y="4530"/>
                    <a:pt x="1425" y="4688"/>
                  </a:cubicBezTo>
                  <a:lnTo>
                    <a:pt x="1425" y="5385"/>
                  </a:lnTo>
                  <a:cubicBezTo>
                    <a:pt x="1425" y="5606"/>
                    <a:pt x="1520" y="5828"/>
                    <a:pt x="1710" y="5955"/>
                  </a:cubicBezTo>
                  <a:cubicBezTo>
                    <a:pt x="1869" y="6588"/>
                    <a:pt x="2280" y="7063"/>
                    <a:pt x="2439" y="7253"/>
                  </a:cubicBezTo>
                  <a:lnTo>
                    <a:pt x="2439" y="7791"/>
                  </a:lnTo>
                  <a:cubicBezTo>
                    <a:pt x="2439" y="7950"/>
                    <a:pt x="2344" y="8108"/>
                    <a:pt x="2217" y="8203"/>
                  </a:cubicBezTo>
                  <a:lnTo>
                    <a:pt x="855" y="9027"/>
                  </a:lnTo>
                  <a:cubicBezTo>
                    <a:pt x="317" y="9312"/>
                    <a:pt x="0" y="9882"/>
                    <a:pt x="0" y="10452"/>
                  </a:cubicBezTo>
                  <a:lnTo>
                    <a:pt x="0" y="11243"/>
                  </a:lnTo>
                  <a:lnTo>
                    <a:pt x="12256" y="11243"/>
                  </a:lnTo>
                  <a:lnTo>
                    <a:pt x="12256" y="10420"/>
                  </a:lnTo>
                  <a:cubicBezTo>
                    <a:pt x="12256" y="9723"/>
                    <a:pt x="11876" y="9090"/>
                    <a:pt x="11243" y="8773"/>
                  </a:cubicBezTo>
                  <a:lnTo>
                    <a:pt x="9279" y="7791"/>
                  </a:lnTo>
                  <a:cubicBezTo>
                    <a:pt x="9121" y="7696"/>
                    <a:pt x="8994" y="7506"/>
                    <a:pt x="8994" y="7316"/>
                  </a:cubicBezTo>
                  <a:lnTo>
                    <a:pt x="8994" y="6620"/>
                  </a:lnTo>
                  <a:cubicBezTo>
                    <a:pt x="9058" y="6556"/>
                    <a:pt x="9089" y="6493"/>
                    <a:pt x="9153" y="6430"/>
                  </a:cubicBezTo>
                  <a:cubicBezTo>
                    <a:pt x="9406" y="6081"/>
                    <a:pt x="9596" y="5670"/>
                    <a:pt x="9754" y="5226"/>
                  </a:cubicBezTo>
                  <a:cubicBezTo>
                    <a:pt x="10039" y="5100"/>
                    <a:pt x="10229" y="4815"/>
                    <a:pt x="10229" y="4498"/>
                  </a:cubicBezTo>
                  <a:lnTo>
                    <a:pt x="10229" y="3674"/>
                  </a:lnTo>
                  <a:cubicBezTo>
                    <a:pt x="10229" y="3484"/>
                    <a:pt x="10134" y="3294"/>
                    <a:pt x="10008" y="3136"/>
                  </a:cubicBezTo>
                  <a:lnTo>
                    <a:pt x="10008" y="2059"/>
                  </a:lnTo>
                  <a:cubicBezTo>
                    <a:pt x="10039" y="1964"/>
                    <a:pt x="10071" y="1268"/>
                    <a:pt x="9596" y="729"/>
                  </a:cubicBezTo>
                  <a:cubicBezTo>
                    <a:pt x="9153" y="254"/>
                    <a:pt x="8488" y="1"/>
                    <a:pt x="75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6533133" y="1361318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12383" y="20111"/>
                  </a:moveTo>
                  <a:cubicBezTo>
                    <a:pt x="14473" y="17989"/>
                    <a:pt x="15772" y="15044"/>
                    <a:pt x="15772" y="11813"/>
                  </a:cubicBezTo>
                  <a:cubicBezTo>
                    <a:pt x="15772" y="5289"/>
                    <a:pt x="10483" y="1"/>
                    <a:pt x="3959" y="1"/>
                  </a:cubicBezTo>
                  <a:cubicBezTo>
                    <a:pt x="2566" y="1"/>
                    <a:pt x="1235" y="254"/>
                    <a:pt x="0" y="69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>
              <a:off x="6323089" y="1446524"/>
              <a:ext cx="315518" cy="544925"/>
            </a:xfrm>
            <a:custGeom>
              <a:avLst/>
              <a:gdLst/>
              <a:ahLst/>
              <a:cxnLst/>
              <a:rect l="l" t="t" r="r" b="b"/>
              <a:pathLst>
                <a:path w="11846" h="20459" fill="none" extrusionOk="0">
                  <a:moveTo>
                    <a:pt x="3738" y="0"/>
                  </a:moveTo>
                  <a:cubicBezTo>
                    <a:pt x="1458" y="2154"/>
                    <a:pt x="1" y="5226"/>
                    <a:pt x="1" y="8614"/>
                  </a:cubicBezTo>
                  <a:cubicBezTo>
                    <a:pt x="1" y="15138"/>
                    <a:pt x="5321" y="20458"/>
                    <a:pt x="11845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14"/>
          <p:cNvGrpSpPr/>
          <p:nvPr/>
        </p:nvGrpSpPr>
        <p:grpSpPr>
          <a:xfrm>
            <a:off x="8414349" y="3010942"/>
            <a:ext cx="630131" cy="630130"/>
            <a:chOff x="6323089" y="3637093"/>
            <a:chExt cx="630131" cy="630130"/>
          </a:xfrm>
        </p:grpSpPr>
        <p:sp>
          <p:nvSpPr>
            <p:cNvPr id="190" name="Google Shape;190;p14"/>
            <p:cNvSpPr/>
            <p:nvPr/>
          </p:nvSpPr>
          <p:spPr>
            <a:xfrm>
              <a:off x="6504447" y="3817598"/>
              <a:ext cx="124013" cy="124865"/>
            </a:xfrm>
            <a:custGeom>
              <a:avLst/>
              <a:gdLst/>
              <a:ahLst/>
              <a:cxnLst/>
              <a:rect l="l" t="t" r="r" b="b"/>
              <a:pathLst>
                <a:path w="4656" h="4688" extrusionOk="0">
                  <a:moveTo>
                    <a:pt x="4054" y="381"/>
                  </a:moveTo>
                  <a:cubicBezTo>
                    <a:pt x="4213" y="381"/>
                    <a:pt x="4308" y="476"/>
                    <a:pt x="4308" y="602"/>
                  </a:cubicBezTo>
                  <a:lnTo>
                    <a:pt x="4308" y="4086"/>
                  </a:lnTo>
                  <a:cubicBezTo>
                    <a:pt x="4308" y="4213"/>
                    <a:pt x="4213" y="4339"/>
                    <a:pt x="4054" y="4339"/>
                  </a:cubicBezTo>
                  <a:lnTo>
                    <a:pt x="602" y="4339"/>
                  </a:lnTo>
                  <a:cubicBezTo>
                    <a:pt x="444" y="4339"/>
                    <a:pt x="349" y="4213"/>
                    <a:pt x="349" y="4086"/>
                  </a:cubicBezTo>
                  <a:lnTo>
                    <a:pt x="349" y="602"/>
                  </a:lnTo>
                  <a:cubicBezTo>
                    <a:pt x="349" y="476"/>
                    <a:pt x="444" y="381"/>
                    <a:pt x="602" y="381"/>
                  </a:cubicBezTo>
                  <a:close/>
                  <a:moveTo>
                    <a:pt x="602" y="1"/>
                  </a:moveTo>
                  <a:cubicBezTo>
                    <a:pt x="254" y="1"/>
                    <a:pt x="1" y="286"/>
                    <a:pt x="1" y="602"/>
                  </a:cubicBezTo>
                  <a:lnTo>
                    <a:pt x="1" y="4086"/>
                  </a:lnTo>
                  <a:cubicBezTo>
                    <a:pt x="1" y="4403"/>
                    <a:pt x="254" y="4688"/>
                    <a:pt x="602" y="4688"/>
                  </a:cubicBezTo>
                  <a:lnTo>
                    <a:pt x="4054" y="4688"/>
                  </a:lnTo>
                  <a:cubicBezTo>
                    <a:pt x="4403" y="4688"/>
                    <a:pt x="4656" y="4403"/>
                    <a:pt x="4656" y="4086"/>
                  </a:cubicBezTo>
                  <a:lnTo>
                    <a:pt x="4656" y="602"/>
                  </a:lnTo>
                  <a:cubicBezTo>
                    <a:pt x="4656" y="286"/>
                    <a:pt x="4403" y="1"/>
                    <a:pt x="40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6647850" y="3817598"/>
              <a:ext cx="124865" cy="124865"/>
            </a:xfrm>
            <a:custGeom>
              <a:avLst/>
              <a:gdLst/>
              <a:ahLst/>
              <a:cxnLst/>
              <a:rect l="l" t="t" r="r" b="b"/>
              <a:pathLst>
                <a:path w="4688" h="4688" extrusionOk="0">
                  <a:moveTo>
                    <a:pt x="4086" y="381"/>
                  </a:moveTo>
                  <a:cubicBezTo>
                    <a:pt x="4212" y="381"/>
                    <a:pt x="4307" y="476"/>
                    <a:pt x="4307" y="602"/>
                  </a:cubicBezTo>
                  <a:lnTo>
                    <a:pt x="4307" y="4086"/>
                  </a:lnTo>
                  <a:cubicBezTo>
                    <a:pt x="4307" y="4213"/>
                    <a:pt x="4212" y="4339"/>
                    <a:pt x="4086" y="4339"/>
                  </a:cubicBezTo>
                  <a:lnTo>
                    <a:pt x="602" y="4339"/>
                  </a:lnTo>
                  <a:cubicBezTo>
                    <a:pt x="475" y="4339"/>
                    <a:pt x="349" y="4213"/>
                    <a:pt x="349" y="4086"/>
                  </a:cubicBezTo>
                  <a:lnTo>
                    <a:pt x="349" y="602"/>
                  </a:lnTo>
                  <a:cubicBezTo>
                    <a:pt x="349" y="476"/>
                    <a:pt x="475" y="381"/>
                    <a:pt x="602" y="381"/>
                  </a:cubicBezTo>
                  <a:close/>
                  <a:moveTo>
                    <a:pt x="602" y="1"/>
                  </a:moveTo>
                  <a:cubicBezTo>
                    <a:pt x="254" y="1"/>
                    <a:pt x="0" y="286"/>
                    <a:pt x="0" y="602"/>
                  </a:cubicBezTo>
                  <a:lnTo>
                    <a:pt x="0" y="4086"/>
                  </a:lnTo>
                  <a:cubicBezTo>
                    <a:pt x="0" y="4403"/>
                    <a:pt x="254" y="4688"/>
                    <a:pt x="602" y="4688"/>
                  </a:cubicBezTo>
                  <a:lnTo>
                    <a:pt x="4086" y="4688"/>
                  </a:lnTo>
                  <a:cubicBezTo>
                    <a:pt x="4402" y="4688"/>
                    <a:pt x="4687" y="4403"/>
                    <a:pt x="4687" y="4086"/>
                  </a:cubicBezTo>
                  <a:lnTo>
                    <a:pt x="4687" y="602"/>
                  </a:lnTo>
                  <a:cubicBezTo>
                    <a:pt x="4687" y="286"/>
                    <a:pt x="4402" y="1"/>
                    <a:pt x="4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6504447" y="3961827"/>
              <a:ext cx="124013" cy="124039"/>
            </a:xfrm>
            <a:custGeom>
              <a:avLst/>
              <a:gdLst/>
              <a:ahLst/>
              <a:cxnLst/>
              <a:rect l="l" t="t" r="r" b="b"/>
              <a:pathLst>
                <a:path w="4656" h="4657" extrusionOk="0">
                  <a:moveTo>
                    <a:pt x="4054" y="349"/>
                  </a:moveTo>
                  <a:cubicBezTo>
                    <a:pt x="4213" y="349"/>
                    <a:pt x="4308" y="444"/>
                    <a:pt x="4308" y="603"/>
                  </a:cubicBezTo>
                  <a:lnTo>
                    <a:pt x="4308" y="4055"/>
                  </a:lnTo>
                  <a:cubicBezTo>
                    <a:pt x="4308" y="4213"/>
                    <a:pt x="4213" y="4308"/>
                    <a:pt x="4054" y="4308"/>
                  </a:cubicBezTo>
                  <a:lnTo>
                    <a:pt x="602" y="4308"/>
                  </a:lnTo>
                  <a:cubicBezTo>
                    <a:pt x="444" y="4308"/>
                    <a:pt x="349" y="4213"/>
                    <a:pt x="349" y="4055"/>
                  </a:cubicBezTo>
                  <a:lnTo>
                    <a:pt x="349" y="603"/>
                  </a:lnTo>
                  <a:cubicBezTo>
                    <a:pt x="349" y="476"/>
                    <a:pt x="444" y="349"/>
                    <a:pt x="602" y="349"/>
                  </a:cubicBezTo>
                  <a:close/>
                  <a:moveTo>
                    <a:pt x="602" y="1"/>
                  </a:moveTo>
                  <a:cubicBezTo>
                    <a:pt x="254" y="1"/>
                    <a:pt x="1" y="254"/>
                    <a:pt x="1" y="603"/>
                  </a:cubicBezTo>
                  <a:lnTo>
                    <a:pt x="1" y="4055"/>
                  </a:lnTo>
                  <a:cubicBezTo>
                    <a:pt x="1" y="4403"/>
                    <a:pt x="254" y="4656"/>
                    <a:pt x="602" y="4656"/>
                  </a:cubicBezTo>
                  <a:lnTo>
                    <a:pt x="4054" y="4656"/>
                  </a:lnTo>
                  <a:cubicBezTo>
                    <a:pt x="4403" y="4656"/>
                    <a:pt x="4656" y="4403"/>
                    <a:pt x="4656" y="4055"/>
                  </a:cubicBezTo>
                  <a:lnTo>
                    <a:pt x="4656" y="603"/>
                  </a:lnTo>
                  <a:cubicBezTo>
                    <a:pt x="4656" y="254"/>
                    <a:pt x="4403" y="1"/>
                    <a:pt x="40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6647850" y="3961827"/>
              <a:ext cx="124865" cy="124039"/>
            </a:xfrm>
            <a:custGeom>
              <a:avLst/>
              <a:gdLst/>
              <a:ahLst/>
              <a:cxnLst/>
              <a:rect l="l" t="t" r="r" b="b"/>
              <a:pathLst>
                <a:path w="4688" h="4657" extrusionOk="0">
                  <a:moveTo>
                    <a:pt x="2344" y="1"/>
                  </a:moveTo>
                  <a:cubicBezTo>
                    <a:pt x="2249" y="1"/>
                    <a:pt x="2154" y="64"/>
                    <a:pt x="2154" y="159"/>
                  </a:cubicBezTo>
                  <a:lnTo>
                    <a:pt x="2154" y="2154"/>
                  </a:lnTo>
                  <a:lnTo>
                    <a:pt x="190" y="2154"/>
                  </a:lnTo>
                  <a:cubicBezTo>
                    <a:pt x="64" y="2154"/>
                    <a:pt x="0" y="2218"/>
                    <a:pt x="0" y="2344"/>
                  </a:cubicBezTo>
                  <a:cubicBezTo>
                    <a:pt x="0" y="2439"/>
                    <a:pt x="64" y="2503"/>
                    <a:pt x="190" y="2503"/>
                  </a:cubicBezTo>
                  <a:lnTo>
                    <a:pt x="2154" y="2503"/>
                  </a:lnTo>
                  <a:lnTo>
                    <a:pt x="2154" y="4498"/>
                  </a:lnTo>
                  <a:cubicBezTo>
                    <a:pt x="2154" y="4593"/>
                    <a:pt x="2249" y="4656"/>
                    <a:pt x="2344" y="4656"/>
                  </a:cubicBezTo>
                  <a:cubicBezTo>
                    <a:pt x="2439" y="4656"/>
                    <a:pt x="2502" y="4593"/>
                    <a:pt x="2502" y="4498"/>
                  </a:cubicBezTo>
                  <a:lnTo>
                    <a:pt x="2502" y="2503"/>
                  </a:lnTo>
                  <a:lnTo>
                    <a:pt x="4497" y="2503"/>
                  </a:lnTo>
                  <a:cubicBezTo>
                    <a:pt x="4592" y="2503"/>
                    <a:pt x="4687" y="2439"/>
                    <a:pt x="4687" y="2344"/>
                  </a:cubicBezTo>
                  <a:cubicBezTo>
                    <a:pt x="4687" y="2218"/>
                    <a:pt x="4592" y="2154"/>
                    <a:pt x="4497" y="2154"/>
                  </a:cubicBezTo>
                  <a:lnTo>
                    <a:pt x="2502" y="2154"/>
                  </a:lnTo>
                  <a:lnTo>
                    <a:pt x="2502" y="159"/>
                  </a:lnTo>
                  <a:cubicBezTo>
                    <a:pt x="2502" y="64"/>
                    <a:pt x="2439" y="1"/>
                    <a:pt x="23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>
              <a:off x="6533133" y="3637093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12383" y="20110"/>
                  </a:moveTo>
                  <a:cubicBezTo>
                    <a:pt x="14473" y="17988"/>
                    <a:pt x="15772" y="15043"/>
                    <a:pt x="15772" y="11813"/>
                  </a:cubicBezTo>
                  <a:cubicBezTo>
                    <a:pt x="15772" y="5289"/>
                    <a:pt x="10483" y="0"/>
                    <a:pt x="3959" y="0"/>
                  </a:cubicBezTo>
                  <a:cubicBezTo>
                    <a:pt x="2566" y="0"/>
                    <a:pt x="1235" y="254"/>
                    <a:pt x="0" y="666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>
              <a:off x="6323089" y="3722298"/>
              <a:ext cx="315518" cy="544925"/>
            </a:xfrm>
            <a:custGeom>
              <a:avLst/>
              <a:gdLst/>
              <a:ahLst/>
              <a:cxnLst/>
              <a:rect l="l" t="t" r="r" b="b"/>
              <a:pathLst>
                <a:path w="11846" h="20459" fill="none" extrusionOk="0">
                  <a:moveTo>
                    <a:pt x="3738" y="0"/>
                  </a:moveTo>
                  <a:cubicBezTo>
                    <a:pt x="1458" y="2154"/>
                    <a:pt x="1" y="5225"/>
                    <a:pt x="1" y="8614"/>
                  </a:cubicBezTo>
                  <a:cubicBezTo>
                    <a:pt x="1" y="15138"/>
                    <a:pt x="5321" y="20458"/>
                    <a:pt x="11845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" name="Google Shape;196;p14"/>
          <p:cNvGrpSpPr/>
          <p:nvPr/>
        </p:nvGrpSpPr>
        <p:grpSpPr>
          <a:xfrm>
            <a:off x="8414349" y="2003684"/>
            <a:ext cx="630131" cy="630104"/>
            <a:chOff x="6323089" y="2499219"/>
            <a:chExt cx="630131" cy="630104"/>
          </a:xfrm>
        </p:grpSpPr>
        <p:sp>
          <p:nvSpPr>
            <p:cNvPr id="198" name="Google Shape;198;p14"/>
            <p:cNvSpPr/>
            <p:nvPr/>
          </p:nvSpPr>
          <p:spPr>
            <a:xfrm>
              <a:off x="6544932" y="2639239"/>
              <a:ext cx="186445" cy="350064"/>
            </a:xfrm>
            <a:custGeom>
              <a:avLst/>
              <a:gdLst/>
              <a:ahLst/>
              <a:cxnLst/>
              <a:rect l="l" t="t" r="r" b="b"/>
              <a:pathLst>
                <a:path w="7000" h="13143" extrusionOk="0">
                  <a:moveTo>
                    <a:pt x="4371" y="444"/>
                  </a:moveTo>
                  <a:lnTo>
                    <a:pt x="4371" y="887"/>
                  </a:lnTo>
                  <a:lnTo>
                    <a:pt x="2629" y="887"/>
                  </a:lnTo>
                  <a:lnTo>
                    <a:pt x="2629" y="444"/>
                  </a:lnTo>
                  <a:close/>
                  <a:moveTo>
                    <a:pt x="6240" y="1299"/>
                  </a:moveTo>
                  <a:cubicBezTo>
                    <a:pt x="6430" y="1299"/>
                    <a:pt x="6588" y="1457"/>
                    <a:pt x="6588" y="1615"/>
                  </a:cubicBezTo>
                  <a:lnTo>
                    <a:pt x="6588" y="12383"/>
                  </a:lnTo>
                  <a:cubicBezTo>
                    <a:pt x="6588" y="12573"/>
                    <a:pt x="6430" y="12699"/>
                    <a:pt x="6240" y="12699"/>
                  </a:cubicBezTo>
                  <a:lnTo>
                    <a:pt x="761" y="12699"/>
                  </a:lnTo>
                  <a:cubicBezTo>
                    <a:pt x="571" y="12699"/>
                    <a:pt x="444" y="12573"/>
                    <a:pt x="444" y="12383"/>
                  </a:cubicBezTo>
                  <a:lnTo>
                    <a:pt x="444" y="1615"/>
                  </a:lnTo>
                  <a:cubicBezTo>
                    <a:pt x="444" y="1457"/>
                    <a:pt x="571" y="1299"/>
                    <a:pt x="761" y="1299"/>
                  </a:cubicBezTo>
                  <a:close/>
                  <a:moveTo>
                    <a:pt x="2186" y="0"/>
                  </a:moveTo>
                  <a:lnTo>
                    <a:pt x="2186" y="855"/>
                  </a:lnTo>
                  <a:lnTo>
                    <a:pt x="761" y="855"/>
                  </a:lnTo>
                  <a:cubicBezTo>
                    <a:pt x="349" y="855"/>
                    <a:pt x="1" y="1204"/>
                    <a:pt x="1" y="1615"/>
                  </a:cubicBezTo>
                  <a:lnTo>
                    <a:pt x="1" y="12383"/>
                  </a:lnTo>
                  <a:cubicBezTo>
                    <a:pt x="1" y="12794"/>
                    <a:pt x="349" y="13143"/>
                    <a:pt x="761" y="13143"/>
                  </a:cubicBezTo>
                  <a:lnTo>
                    <a:pt x="6240" y="13143"/>
                  </a:lnTo>
                  <a:cubicBezTo>
                    <a:pt x="6683" y="13143"/>
                    <a:pt x="7000" y="12794"/>
                    <a:pt x="7000" y="12383"/>
                  </a:cubicBezTo>
                  <a:lnTo>
                    <a:pt x="7000" y="1615"/>
                  </a:lnTo>
                  <a:cubicBezTo>
                    <a:pt x="7000" y="1204"/>
                    <a:pt x="6683" y="855"/>
                    <a:pt x="6240" y="855"/>
                  </a:cubicBezTo>
                  <a:lnTo>
                    <a:pt x="4814" y="855"/>
                  </a:lnTo>
                  <a:lnTo>
                    <a:pt x="48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>
              <a:off x="6587122" y="2731183"/>
              <a:ext cx="102092" cy="188949"/>
            </a:xfrm>
            <a:custGeom>
              <a:avLst/>
              <a:gdLst/>
              <a:ahLst/>
              <a:cxnLst/>
              <a:rect l="l" t="t" r="r" b="b"/>
              <a:pathLst>
                <a:path w="3833" h="7094" extrusionOk="0">
                  <a:moveTo>
                    <a:pt x="2344" y="1013"/>
                  </a:moveTo>
                  <a:lnTo>
                    <a:pt x="2344" y="3325"/>
                  </a:lnTo>
                  <a:lnTo>
                    <a:pt x="3104" y="3325"/>
                  </a:lnTo>
                  <a:lnTo>
                    <a:pt x="1710" y="5985"/>
                  </a:lnTo>
                  <a:lnTo>
                    <a:pt x="1710" y="3547"/>
                  </a:lnTo>
                  <a:lnTo>
                    <a:pt x="792" y="3547"/>
                  </a:lnTo>
                  <a:lnTo>
                    <a:pt x="2344" y="1013"/>
                  </a:lnTo>
                  <a:close/>
                  <a:moveTo>
                    <a:pt x="2502" y="0"/>
                  </a:moveTo>
                  <a:lnTo>
                    <a:pt x="2375" y="127"/>
                  </a:lnTo>
                  <a:lnTo>
                    <a:pt x="0" y="3990"/>
                  </a:lnTo>
                  <a:lnTo>
                    <a:pt x="1267" y="3990"/>
                  </a:lnTo>
                  <a:lnTo>
                    <a:pt x="1267" y="6809"/>
                  </a:lnTo>
                  <a:cubicBezTo>
                    <a:pt x="1267" y="6904"/>
                    <a:pt x="1299" y="6999"/>
                    <a:pt x="1394" y="7031"/>
                  </a:cubicBezTo>
                  <a:lnTo>
                    <a:pt x="1584" y="7094"/>
                  </a:lnTo>
                  <a:lnTo>
                    <a:pt x="1679" y="6967"/>
                  </a:lnTo>
                  <a:lnTo>
                    <a:pt x="3832" y="2882"/>
                  </a:lnTo>
                  <a:lnTo>
                    <a:pt x="2787" y="2882"/>
                  </a:lnTo>
                  <a:lnTo>
                    <a:pt x="2787" y="285"/>
                  </a:lnTo>
                  <a:cubicBezTo>
                    <a:pt x="2787" y="190"/>
                    <a:pt x="2755" y="95"/>
                    <a:pt x="2660" y="63"/>
                  </a:cubicBezTo>
                  <a:lnTo>
                    <a:pt x="25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>
              <a:off x="6533133" y="2499219"/>
              <a:ext cx="420087" cy="535630"/>
            </a:xfrm>
            <a:custGeom>
              <a:avLst/>
              <a:gdLst/>
              <a:ahLst/>
              <a:cxnLst/>
              <a:rect l="l" t="t" r="r" b="b"/>
              <a:pathLst>
                <a:path w="15772" h="20110" fill="none" extrusionOk="0">
                  <a:moveTo>
                    <a:pt x="12383" y="20110"/>
                  </a:moveTo>
                  <a:cubicBezTo>
                    <a:pt x="14473" y="17988"/>
                    <a:pt x="15772" y="15043"/>
                    <a:pt x="15772" y="11813"/>
                  </a:cubicBezTo>
                  <a:cubicBezTo>
                    <a:pt x="15772" y="5289"/>
                    <a:pt x="10483" y="0"/>
                    <a:pt x="3959" y="0"/>
                  </a:cubicBezTo>
                  <a:cubicBezTo>
                    <a:pt x="2566" y="0"/>
                    <a:pt x="1235" y="253"/>
                    <a:pt x="0" y="697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>
              <a:off x="6323089" y="2584398"/>
              <a:ext cx="315518" cy="544925"/>
            </a:xfrm>
            <a:custGeom>
              <a:avLst/>
              <a:gdLst/>
              <a:ahLst/>
              <a:cxnLst/>
              <a:rect l="l" t="t" r="r" b="b"/>
              <a:pathLst>
                <a:path w="11846" h="20459" fill="none" extrusionOk="0">
                  <a:moveTo>
                    <a:pt x="3738" y="1"/>
                  </a:moveTo>
                  <a:cubicBezTo>
                    <a:pt x="1458" y="2154"/>
                    <a:pt x="1" y="5226"/>
                    <a:pt x="1" y="8615"/>
                  </a:cubicBezTo>
                  <a:cubicBezTo>
                    <a:pt x="1" y="15138"/>
                    <a:pt x="5321" y="20459"/>
                    <a:pt x="11845" y="20459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14"/>
          <p:cNvGrpSpPr/>
          <p:nvPr/>
        </p:nvGrpSpPr>
        <p:grpSpPr>
          <a:xfrm>
            <a:off x="139936" y="952184"/>
            <a:ext cx="630104" cy="630131"/>
            <a:chOff x="2190776" y="1361318"/>
            <a:chExt cx="630104" cy="630131"/>
          </a:xfrm>
        </p:grpSpPr>
        <p:sp>
          <p:nvSpPr>
            <p:cNvPr id="204" name="Google Shape;204;p14"/>
            <p:cNvSpPr/>
            <p:nvPr/>
          </p:nvSpPr>
          <p:spPr>
            <a:xfrm>
              <a:off x="2331621" y="1552797"/>
              <a:ext cx="348412" cy="81849"/>
            </a:xfrm>
            <a:custGeom>
              <a:avLst/>
              <a:gdLst/>
              <a:ahLst/>
              <a:cxnLst/>
              <a:rect l="l" t="t" r="r" b="b"/>
              <a:pathLst>
                <a:path w="13081" h="3073" extrusionOk="0">
                  <a:moveTo>
                    <a:pt x="6556" y="1"/>
                  </a:moveTo>
                  <a:cubicBezTo>
                    <a:pt x="4118" y="1"/>
                    <a:pt x="1806" y="951"/>
                    <a:pt x="96" y="2661"/>
                  </a:cubicBezTo>
                  <a:cubicBezTo>
                    <a:pt x="1" y="2756"/>
                    <a:pt x="1" y="2882"/>
                    <a:pt x="96" y="2978"/>
                  </a:cubicBezTo>
                  <a:cubicBezTo>
                    <a:pt x="143" y="3025"/>
                    <a:pt x="207" y="3049"/>
                    <a:pt x="266" y="3049"/>
                  </a:cubicBezTo>
                  <a:cubicBezTo>
                    <a:pt x="325" y="3049"/>
                    <a:pt x="381" y="3025"/>
                    <a:pt x="412" y="2978"/>
                  </a:cubicBezTo>
                  <a:cubicBezTo>
                    <a:pt x="2059" y="1362"/>
                    <a:pt x="4213" y="476"/>
                    <a:pt x="6556" y="476"/>
                  </a:cubicBezTo>
                  <a:cubicBezTo>
                    <a:pt x="8868" y="476"/>
                    <a:pt x="11022" y="1362"/>
                    <a:pt x="12668" y="2978"/>
                  </a:cubicBezTo>
                  <a:cubicBezTo>
                    <a:pt x="12700" y="3041"/>
                    <a:pt x="12763" y="3073"/>
                    <a:pt x="12827" y="3073"/>
                  </a:cubicBezTo>
                  <a:cubicBezTo>
                    <a:pt x="12890" y="3073"/>
                    <a:pt x="12953" y="3041"/>
                    <a:pt x="12985" y="2978"/>
                  </a:cubicBezTo>
                  <a:cubicBezTo>
                    <a:pt x="13080" y="2882"/>
                    <a:pt x="13080" y="2756"/>
                    <a:pt x="12985" y="2661"/>
                  </a:cubicBezTo>
                  <a:cubicBezTo>
                    <a:pt x="11275" y="951"/>
                    <a:pt x="8995" y="1"/>
                    <a:pt x="65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4"/>
            <p:cNvSpPr/>
            <p:nvPr/>
          </p:nvSpPr>
          <p:spPr>
            <a:xfrm>
              <a:off x="2368751" y="1605109"/>
              <a:ext cx="274154" cy="66641"/>
            </a:xfrm>
            <a:custGeom>
              <a:avLst/>
              <a:gdLst/>
              <a:ahLst/>
              <a:cxnLst/>
              <a:rect l="l" t="t" r="r" b="b"/>
              <a:pathLst>
                <a:path w="10293" h="2502" extrusionOk="0">
                  <a:moveTo>
                    <a:pt x="5146" y="0"/>
                  </a:moveTo>
                  <a:cubicBezTo>
                    <a:pt x="3318" y="0"/>
                    <a:pt x="1489" y="697"/>
                    <a:pt x="95" y="2090"/>
                  </a:cubicBezTo>
                  <a:cubicBezTo>
                    <a:pt x="0" y="2185"/>
                    <a:pt x="0" y="2344"/>
                    <a:pt x="95" y="2439"/>
                  </a:cubicBezTo>
                  <a:cubicBezTo>
                    <a:pt x="127" y="2470"/>
                    <a:pt x="190" y="2502"/>
                    <a:pt x="254" y="2502"/>
                  </a:cubicBezTo>
                  <a:cubicBezTo>
                    <a:pt x="317" y="2502"/>
                    <a:pt x="380" y="2470"/>
                    <a:pt x="412" y="2439"/>
                  </a:cubicBezTo>
                  <a:cubicBezTo>
                    <a:pt x="1710" y="1124"/>
                    <a:pt x="3420" y="467"/>
                    <a:pt x="5131" y="467"/>
                  </a:cubicBezTo>
                  <a:cubicBezTo>
                    <a:pt x="6841" y="467"/>
                    <a:pt x="8551" y="1124"/>
                    <a:pt x="9849" y="2439"/>
                  </a:cubicBezTo>
                  <a:cubicBezTo>
                    <a:pt x="9897" y="2470"/>
                    <a:pt x="9960" y="2486"/>
                    <a:pt x="10023" y="2486"/>
                  </a:cubicBezTo>
                  <a:cubicBezTo>
                    <a:pt x="10087" y="2486"/>
                    <a:pt x="10150" y="2470"/>
                    <a:pt x="10198" y="2439"/>
                  </a:cubicBezTo>
                  <a:cubicBezTo>
                    <a:pt x="10293" y="2344"/>
                    <a:pt x="10293" y="2185"/>
                    <a:pt x="10198" y="2090"/>
                  </a:cubicBezTo>
                  <a:cubicBezTo>
                    <a:pt x="8804" y="697"/>
                    <a:pt x="6975" y="0"/>
                    <a:pt x="51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4"/>
            <p:cNvSpPr/>
            <p:nvPr/>
          </p:nvSpPr>
          <p:spPr>
            <a:xfrm>
              <a:off x="2405853" y="1657393"/>
              <a:ext cx="199949" cy="51485"/>
            </a:xfrm>
            <a:custGeom>
              <a:avLst/>
              <a:gdLst/>
              <a:ahLst/>
              <a:cxnLst/>
              <a:rect l="l" t="t" r="r" b="b"/>
              <a:pathLst>
                <a:path w="7507" h="1933" extrusionOk="0">
                  <a:moveTo>
                    <a:pt x="3738" y="1"/>
                  </a:moveTo>
                  <a:cubicBezTo>
                    <a:pt x="2376" y="1"/>
                    <a:pt x="1077" y="539"/>
                    <a:pt x="96" y="1521"/>
                  </a:cubicBezTo>
                  <a:cubicBezTo>
                    <a:pt x="1" y="1616"/>
                    <a:pt x="1" y="1774"/>
                    <a:pt x="96" y="1869"/>
                  </a:cubicBezTo>
                  <a:cubicBezTo>
                    <a:pt x="143" y="1901"/>
                    <a:pt x="206" y="1917"/>
                    <a:pt x="266" y="1917"/>
                  </a:cubicBezTo>
                  <a:cubicBezTo>
                    <a:pt x="325" y="1917"/>
                    <a:pt x="381" y="1901"/>
                    <a:pt x="412" y="1869"/>
                  </a:cubicBezTo>
                  <a:cubicBezTo>
                    <a:pt x="1331" y="982"/>
                    <a:pt x="2502" y="476"/>
                    <a:pt x="3769" y="476"/>
                  </a:cubicBezTo>
                  <a:cubicBezTo>
                    <a:pt x="5004" y="476"/>
                    <a:pt x="6208" y="982"/>
                    <a:pt x="7063" y="1869"/>
                  </a:cubicBezTo>
                  <a:cubicBezTo>
                    <a:pt x="7126" y="1901"/>
                    <a:pt x="7190" y="1932"/>
                    <a:pt x="7253" y="1932"/>
                  </a:cubicBezTo>
                  <a:cubicBezTo>
                    <a:pt x="7316" y="1932"/>
                    <a:pt x="7380" y="1901"/>
                    <a:pt x="7411" y="1869"/>
                  </a:cubicBezTo>
                  <a:cubicBezTo>
                    <a:pt x="7506" y="1774"/>
                    <a:pt x="7506" y="1616"/>
                    <a:pt x="7411" y="1521"/>
                  </a:cubicBezTo>
                  <a:cubicBezTo>
                    <a:pt x="6429" y="539"/>
                    <a:pt x="5131" y="1"/>
                    <a:pt x="37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4"/>
            <p:cNvSpPr/>
            <p:nvPr/>
          </p:nvSpPr>
          <p:spPr>
            <a:xfrm>
              <a:off x="2464051" y="1717295"/>
              <a:ext cx="83554" cy="82675"/>
            </a:xfrm>
            <a:custGeom>
              <a:avLst/>
              <a:gdLst/>
              <a:ahLst/>
              <a:cxnLst/>
              <a:rect l="l" t="t" r="r" b="b"/>
              <a:pathLst>
                <a:path w="3137" h="3104" extrusionOk="0">
                  <a:moveTo>
                    <a:pt x="1553" y="475"/>
                  </a:moveTo>
                  <a:cubicBezTo>
                    <a:pt x="2154" y="475"/>
                    <a:pt x="2661" y="950"/>
                    <a:pt x="2661" y="1552"/>
                  </a:cubicBezTo>
                  <a:cubicBezTo>
                    <a:pt x="2661" y="2154"/>
                    <a:pt x="2154" y="2629"/>
                    <a:pt x="1553" y="2629"/>
                  </a:cubicBezTo>
                  <a:cubicBezTo>
                    <a:pt x="983" y="2629"/>
                    <a:pt x="476" y="2154"/>
                    <a:pt x="476" y="1552"/>
                  </a:cubicBezTo>
                  <a:cubicBezTo>
                    <a:pt x="476" y="950"/>
                    <a:pt x="983" y="475"/>
                    <a:pt x="1553" y="475"/>
                  </a:cubicBezTo>
                  <a:close/>
                  <a:moveTo>
                    <a:pt x="1553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407"/>
                    <a:pt x="698" y="3104"/>
                    <a:pt x="1553" y="3104"/>
                  </a:cubicBezTo>
                  <a:cubicBezTo>
                    <a:pt x="2439" y="3104"/>
                    <a:pt x="3136" y="2407"/>
                    <a:pt x="3136" y="1552"/>
                  </a:cubicBezTo>
                  <a:cubicBezTo>
                    <a:pt x="3136" y="697"/>
                    <a:pt x="2439" y="0"/>
                    <a:pt x="15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4"/>
            <p:cNvSpPr/>
            <p:nvPr/>
          </p:nvSpPr>
          <p:spPr>
            <a:xfrm>
              <a:off x="2190776" y="1361318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3389" y="20111"/>
                  </a:moveTo>
                  <a:cubicBezTo>
                    <a:pt x="1298" y="17989"/>
                    <a:pt x="0" y="15044"/>
                    <a:pt x="0" y="11813"/>
                  </a:cubicBezTo>
                  <a:cubicBezTo>
                    <a:pt x="0" y="5289"/>
                    <a:pt x="5289" y="1"/>
                    <a:pt x="11813" y="1"/>
                  </a:cubicBezTo>
                  <a:cubicBezTo>
                    <a:pt x="13206" y="1"/>
                    <a:pt x="14536" y="254"/>
                    <a:pt x="15771" y="69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4"/>
            <p:cNvSpPr/>
            <p:nvPr/>
          </p:nvSpPr>
          <p:spPr>
            <a:xfrm>
              <a:off x="2505388" y="1446524"/>
              <a:ext cx="315492" cy="544925"/>
            </a:xfrm>
            <a:custGeom>
              <a:avLst/>
              <a:gdLst/>
              <a:ahLst/>
              <a:cxnLst/>
              <a:rect l="l" t="t" r="r" b="b"/>
              <a:pathLst>
                <a:path w="11845" h="20459" fill="none" extrusionOk="0">
                  <a:moveTo>
                    <a:pt x="8108" y="0"/>
                  </a:moveTo>
                  <a:cubicBezTo>
                    <a:pt x="10388" y="2154"/>
                    <a:pt x="11845" y="5226"/>
                    <a:pt x="11845" y="8614"/>
                  </a:cubicBezTo>
                  <a:cubicBezTo>
                    <a:pt x="11845" y="15138"/>
                    <a:pt x="6556" y="20458"/>
                    <a:pt x="1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14"/>
          <p:cNvGrpSpPr/>
          <p:nvPr/>
        </p:nvGrpSpPr>
        <p:grpSpPr>
          <a:xfrm>
            <a:off x="152106" y="2959641"/>
            <a:ext cx="630104" cy="630130"/>
            <a:chOff x="2190776" y="3637093"/>
            <a:chExt cx="630104" cy="630130"/>
          </a:xfrm>
        </p:grpSpPr>
        <p:sp>
          <p:nvSpPr>
            <p:cNvPr id="212" name="Google Shape;212;p14"/>
            <p:cNvSpPr/>
            <p:nvPr/>
          </p:nvSpPr>
          <p:spPr>
            <a:xfrm>
              <a:off x="2343447" y="3828572"/>
              <a:ext cx="308753" cy="247173"/>
            </a:xfrm>
            <a:custGeom>
              <a:avLst/>
              <a:gdLst/>
              <a:ahLst/>
              <a:cxnLst/>
              <a:rect l="l" t="t" r="r" b="b"/>
              <a:pathLst>
                <a:path w="11592" h="9280" extrusionOk="0">
                  <a:moveTo>
                    <a:pt x="11211" y="380"/>
                  </a:moveTo>
                  <a:lnTo>
                    <a:pt x="11211" y="6176"/>
                  </a:lnTo>
                  <a:lnTo>
                    <a:pt x="3104" y="6176"/>
                  </a:lnTo>
                  <a:lnTo>
                    <a:pt x="3104" y="380"/>
                  </a:lnTo>
                  <a:close/>
                  <a:moveTo>
                    <a:pt x="2692" y="1742"/>
                  </a:moveTo>
                  <a:lnTo>
                    <a:pt x="2692" y="6556"/>
                  </a:lnTo>
                  <a:lnTo>
                    <a:pt x="9849" y="6556"/>
                  </a:lnTo>
                  <a:lnTo>
                    <a:pt x="9849" y="7537"/>
                  </a:lnTo>
                  <a:lnTo>
                    <a:pt x="1742" y="7537"/>
                  </a:lnTo>
                  <a:lnTo>
                    <a:pt x="1742" y="1742"/>
                  </a:lnTo>
                  <a:close/>
                  <a:moveTo>
                    <a:pt x="1362" y="3104"/>
                  </a:moveTo>
                  <a:lnTo>
                    <a:pt x="1362" y="7918"/>
                  </a:lnTo>
                  <a:lnTo>
                    <a:pt x="8487" y="7918"/>
                  </a:lnTo>
                  <a:lnTo>
                    <a:pt x="8487" y="8899"/>
                  </a:lnTo>
                  <a:lnTo>
                    <a:pt x="380" y="8899"/>
                  </a:lnTo>
                  <a:lnTo>
                    <a:pt x="380" y="3104"/>
                  </a:lnTo>
                  <a:close/>
                  <a:moveTo>
                    <a:pt x="2692" y="0"/>
                  </a:moveTo>
                  <a:lnTo>
                    <a:pt x="2692" y="1362"/>
                  </a:lnTo>
                  <a:lnTo>
                    <a:pt x="1362" y="1362"/>
                  </a:lnTo>
                  <a:lnTo>
                    <a:pt x="1362" y="2692"/>
                  </a:lnTo>
                  <a:lnTo>
                    <a:pt x="0" y="2692"/>
                  </a:lnTo>
                  <a:lnTo>
                    <a:pt x="0" y="9279"/>
                  </a:lnTo>
                  <a:lnTo>
                    <a:pt x="8899" y="9279"/>
                  </a:lnTo>
                  <a:lnTo>
                    <a:pt x="8899" y="7918"/>
                  </a:lnTo>
                  <a:lnTo>
                    <a:pt x="10229" y="7918"/>
                  </a:lnTo>
                  <a:lnTo>
                    <a:pt x="10229" y="6556"/>
                  </a:lnTo>
                  <a:lnTo>
                    <a:pt x="11591" y="6556"/>
                  </a:lnTo>
                  <a:lnTo>
                    <a:pt x="115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4"/>
            <p:cNvSpPr/>
            <p:nvPr/>
          </p:nvSpPr>
          <p:spPr>
            <a:xfrm>
              <a:off x="2190776" y="3637093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3389" y="20110"/>
                  </a:moveTo>
                  <a:cubicBezTo>
                    <a:pt x="1298" y="17988"/>
                    <a:pt x="0" y="15043"/>
                    <a:pt x="0" y="11813"/>
                  </a:cubicBezTo>
                  <a:cubicBezTo>
                    <a:pt x="0" y="5289"/>
                    <a:pt x="5289" y="0"/>
                    <a:pt x="11813" y="0"/>
                  </a:cubicBezTo>
                  <a:cubicBezTo>
                    <a:pt x="13206" y="0"/>
                    <a:pt x="14536" y="254"/>
                    <a:pt x="15771" y="666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4"/>
            <p:cNvSpPr/>
            <p:nvPr/>
          </p:nvSpPr>
          <p:spPr>
            <a:xfrm>
              <a:off x="2505388" y="3722298"/>
              <a:ext cx="315492" cy="544925"/>
            </a:xfrm>
            <a:custGeom>
              <a:avLst/>
              <a:gdLst/>
              <a:ahLst/>
              <a:cxnLst/>
              <a:rect l="l" t="t" r="r" b="b"/>
              <a:pathLst>
                <a:path w="11845" h="20459" fill="none" extrusionOk="0">
                  <a:moveTo>
                    <a:pt x="8108" y="0"/>
                  </a:moveTo>
                  <a:cubicBezTo>
                    <a:pt x="10388" y="2154"/>
                    <a:pt x="11845" y="5225"/>
                    <a:pt x="11845" y="8614"/>
                  </a:cubicBezTo>
                  <a:cubicBezTo>
                    <a:pt x="11845" y="15138"/>
                    <a:pt x="6556" y="20458"/>
                    <a:pt x="1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" name="Google Shape;215;p14"/>
          <p:cNvGrpSpPr/>
          <p:nvPr/>
        </p:nvGrpSpPr>
        <p:grpSpPr>
          <a:xfrm>
            <a:off x="139936" y="1895675"/>
            <a:ext cx="630104" cy="630104"/>
            <a:chOff x="2190776" y="2499219"/>
            <a:chExt cx="630104" cy="630104"/>
          </a:xfrm>
        </p:grpSpPr>
        <p:sp>
          <p:nvSpPr>
            <p:cNvPr id="217" name="Google Shape;217;p14"/>
            <p:cNvSpPr/>
            <p:nvPr/>
          </p:nvSpPr>
          <p:spPr>
            <a:xfrm>
              <a:off x="2434539" y="2737069"/>
              <a:ext cx="91118" cy="91118"/>
            </a:xfrm>
            <a:custGeom>
              <a:avLst/>
              <a:gdLst/>
              <a:ahLst/>
              <a:cxnLst/>
              <a:rect l="l" t="t" r="r" b="b"/>
              <a:pathLst>
                <a:path w="3421" h="3421" extrusionOk="0">
                  <a:moveTo>
                    <a:pt x="1711" y="1"/>
                  </a:moveTo>
                  <a:cubicBezTo>
                    <a:pt x="1584" y="1"/>
                    <a:pt x="1489" y="96"/>
                    <a:pt x="1489" y="222"/>
                  </a:cubicBezTo>
                  <a:lnTo>
                    <a:pt x="1489" y="1521"/>
                  </a:lnTo>
                  <a:lnTo>
                    <a:pt x="222" y="1521"/>
                  </a:lnTo>
                  <a:cubicBezTo>
                    <a:pt x="95" y="1521"/>
                    <a:pt x="0" y="1616"/>
                    <a:pt x="0" y="1711"/>
                  </a:cubicBezTo>
                  <a:cubicBezTo>
                    <a:pt x="0" y="1838"/>
                    <a:pt x="95" y="1933"/>
                    <a:pt x="222" y="1933"/>
                  </a:cubicBezTo>
                  <a:lnTo>
                    <a:pt x="1489" y="1933"/>
                  </a:lnTo>
                  <a:lnTo>
                    <a:pt x="1489" y="3231"/>
                  </a:lnTo>
                  <a:cubicBezTo>
                    <a:pt x="1489" y="3326"/>
                    <a:pt x="1584" y="3421"/>
                    <a:pt x="1711" y="3421"/>
                  </a:cubicBezTo>
                  <a:cubicBezTo>
                    <a:pt x="1837" y="3421"/>
                    <a:pt x="1932" y="3326"/>
                    <a:pt x="1932" y="3231"/>
                  </a:cubicBezTo>
                  <a:lnTo>
                    <a:pt x="1932" y="1933"/>
                  </a:lnTo>
                  <a:lnTo>
                    <a:pt x="3199" y="1933"/>
                  </a:lnTo>
                  <a:cubicBezTo>
                    <a:pt x="3326" y="1933"/>
                    <a:pt x="3421" y="1838"/>
                    <a:pt x="3421" y="1711"/>
                  </a:cubicBezTo>
                  <a:cubicBezTo>
                    <a:pt x="3421" y="1616"/>
                    <a:pt x="3326" y="1521"/>
                    <a:pt x="3199" y="1521"/>
                  </a:cubicBezTo>
                  <a:lnTo>
                    <a:pt x="1932" y="1521"/>
                  </a:lnTo>
                  <a:lnTo>
                    <a:pt x="1932" y="222"/>
                  </a:lnTo>
                  <a:cubicBezTo>
                    <a:pt x="1932" y="96"/>
                    <a:pt x="1837" y="1"/>
                    <a:pt x="17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2360307" y="2662838"/>
              <a:ext cx="291893" cy="302014"/>
            </a:xfrm>
            <a:custGeom>
              <a:avLst/>
              <a:gdLst/>
              <a:ahLst/>
              <a:cxnLst/>
              <a:rect l="l" t="t" r="r" b="b"/>
              <a:pathLst>
                <a:path w="10959" h="11339" extrusionOk="0">
                  <a:moveTo>
                    <a:pt x="4498" y="444"/>
                  </a:moveTo>
                  <a:cubicBezTo>
                    <a:pt x="6746" y="444"/>
                    <a:pt x="8583" y="2249"/>
                    <a:pt x="8583" y="4498"/>
                  </a:cubicBezTo>
                  <a:cubicBezTo>
                    <a:pt x="8583" y="6746"/>
                    <a:pt x="6746" y="8583"/>
                    <a:pt x="4498" y="8583"/>
                  </a:cubicBezTo>
                  <a:cubicBezTo>
                    <a:pt x="2249" y="8583"/>
                    <a:pt x="444" y="6746"/>
                    <a:pt x="444" y="4498"/>
                  </a:cubicBezTo>
                  <a:cubicBezTo>
                    <a:pt x="444" y="2249"/>
                    <a:pt x="2249" y="444"/>
                    <a:pt x="4498" y="444"/>
                  </a:cubicBezTo>
                  <a:close/>
                  <a:moveTo>
                    <a:pt x="4498" y="1"/>
                  </a:moveTo>
                  <a:cubicBezTo>
                    <a:pt x="2027" y="1"/>
                    <a:pt x="1" y="2028"/>
                    <a:pt x="1" y="4498"/>
                  </a:cubicBezTo>
                  <a:cubicBezTo>
                    <a:pt x="1" y="7000"/>
                    <a:pt x="2027" y="8995"/>
                    <a:pt x="4498" y="8995"/>
                  </a:cubicBezTo>
                  <a:cubicBezTo>
                    <a:pt x="5574" y="8995"/>
                    <a:pt x="6588" y="8615"/>
                    <a:pt x="7379" y="7981"/>
                  </a:cubicBezTo>
                  <a:lnTo>
                    <a:pt x="10546" y="11275"/>
                  </a:lnTo>
                  <a:cubicBezTo>
                    <a:pt x="10610" y="11338"/>
                    <a:pt x="10641" y="11338"/>
                    <a:pt x="10705" y="11338"/>
                  </a:cubicBezTo>
                  <a:cubicBezTo>
                    <a:pt x="10768" y="11338"/>
                    <a:pt x="10831" y="11338"/>
                    <a:pt x="10863" y="11275"/>
                  </a:cubicBezTo>
                  <a:cubicBezTo>
                    <a:pt x="10958" y="11212"/>
                    <a:pt x="10958" y="11085"/>
                    <a:pt x="10863" y="10990"/>
                  </a:cubicBezTo>
                  <a:lnTo>
                    <a:pt x="7696" y="7696"/>
                  </a:lnTo>
                  <a:cubicBezTo>
                    <a:pt x="8488" y="6873"/>
                    <a:pt x="8995" y="5733"/>
                    <a:pt x="8995" y="4498"/>
                  </a:cubicBezTo>
                  <a:cubicBezTo>
                    <a:pt x="8995" y="2028"/>
                    <a:pt x="6968" y="1"/>
                    <a:pt x="4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2190776" y="2499219"/>
              <a:ext cx="420087" cy="535630"/>
            </a:xfrm>
            <a:custGeom>
              <a:avLst/>
              <a:gdLst/>
              <a:ahLst/>
              <a:cxnLst/>
              <a:rect l="l" t="t" r="r" b="b"/>
              <a:pathLst>
                <a:path w="15772" h="20110" fill="none" extrusionOk="0">
                  <a:moveTo>
                    <a:pt x="3389" y="20110"/>
                  </a:moveTo>
                  <a:cubicBezTo>
                    <a:pt x="1298" y="17988"/>
                    <a:pt x="0" y="15043"/>
                    <a:pt x="0" y="11813"/>
                  </a:cubicBezTo>
                  <a:cubicBezTo>
                    <a:pt x="0" y="5289"/>
                    <a:pt x="5289" y="0"/>
                    <a:pt x="11813" y="0"/>
                  </a:cubicBezTo>
                  <a:cubicBezTo>
                    <a:pt x="13206" y="0"/>
                    <a:pt x="14536" y="253"/>
                    <a:pt x="15771" y="697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2505388" y="2584398"/>
              <a:ext cx="315492" cy="544925"/>
            </a:xfrm>
            <a:custGeom>
              <a:avLst/>
              <a:gdLst/>
              <a:ahLst/>
              <a:cxnLst/>
              <a:rect l="l" t="t" r="r" b="b"/>
              <a:pathLst>
                <a:path w="11845" h="20459" fill="none" extrusionOk="0">
                  <a:moveTo>
                    <a:pt x="8108" y="1"/>
                  </a:moveTo>
                  <a:cubicBezTo>
                    <a:pt x="10388" y="2154"/>
                    <a:pt x="11845" y="5226"/>
                    <a:pt x="11845" y="8615"/>
                  </a:cubicBezTo>
                  <a:cubicBezTo>
                    <a:pt x="11845" y="15138"/>
                    <a:pt x="6556" y="20459"/>
                    <a:pt x="1" y="20459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14"/>
          <p:cNvGrpSpPr/>
          <p:nvPr/>
        </p:nvGrpSpPr>
        <p:grpSpPr>
          <a:xfrm>
            <a:off x="2820853" y="1403508"/>
            <a:ext cx="3502263" cy="2951424"/>
            <a:chOff x="2820853" y="1403508"/>
            <a:chExt cx="3502263" cy="2951424"/>
          </a:xfrm>
        </p:grpSpPr>
        <p:sp>
          <p:nvSpPr>
            <p:cNvPr id="222" name="Google Shape;222;p14"/>
            <p:cNvSpPr/>
            <p:nvPr/>
          </p:nvSpPr>
          <p:spPr>
            <a:xfrm>
              <a:off x="2942335" y="1403508"/>
              <a:ext cx="3260177" cy="2951424"/>
            </a:xfrm>
            <a:custGeom>
              <a:avLst/>
              <a:gdLst/>
              <a:ahLst/>
              <a:cxnLst/>
              <a:rect l="l" t="t" r="r" b="b"/>
              <a:pathLst>
                <a:path w="122402" h="110810" fill="none" extrusionOk="0">
                  <a:moveTo>
                    <a:pt x="25335" y="0"/>
                  </a:moveTo>
                  <a:cubicBezTo>
                    <a:pt x="10008" y="11148"/>
                    <a:pt x="0" y="29199"/>
                    <a:pt x="0" y="49594"/>
                  </a:cubicBezTo>
                  <a:cubicBezTo>
                    <a:pt x="0" y="83416"/>
                    <a:pt x="27394" y="110810"/>
                    <a:pt x="61185" y="110810"/>
                  </a:cubicBezTo>
                  <a:cubicBezTo>
                    <a:pt x="95007" y="110810"/>
                    <a:pt x="122401" y="83416"/>
                    <a:pt x="122401" y="49594"/>
                  </a:cubicBezTo>
                  <a:cubicBezTo>
                    <a:pt x="122401" y="29199"/>
                    <a:pt x="112394" y="11116"/>
                    <a:pt x="97034" y="0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2820853" y="1675958"/>
              <a:ext cx="504440" cy="27"/>
            </a:xfrm>
            <a:custGeom>
              <a:avLst/>
              <a:gdLst/>
              <a:ahLst/>
              <a:cxnLst/>
              <a:rect l="l" t="t" r="r" b="b"/>
              <a:pathLst>
                <a:path w="18939" h="1" fill="none" extrusionOk="0">
                  <a:moveTo>
                    <a:pt x="1" y="0"/>
                  </a:moveTo>
                  <a:lnTo>
                    <a:pt x="18939" y="0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2820853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1" y="1"/>
                  </a:moveTo>
                  <a:lnTo>
                    <a:pt x="26888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2820853" y="2828161"/>
              <a:ext cx="127395" cy="27"/>
            </a:xfrm>
            <a:custGeom>
              <a:avLst/>
              <a:gdLst/>
              <a:ahLst/>
              <a:cxnLst/>
              <a:rect l="l" t="t" r="r" b="b"/>
              <a:pathLst>
                <a:path w="4783" h="1" fill="none" extrusionOk="0">
                  <a:moveTo>
                    <a:pt x="1" y="1"/>
                  </a:moveTo>
                  <a:lnTo>
                    <a:pt x="4783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5818676" y="1675958"/>
              <a:ext cx="504440" cy="27"/>
            </a:xfrm>
            <a:custGeom>
              <a:avLst/>
              <a:gdLst/>
              <a:ahLst/>
              <a:cxnLst/>
              <a:rect l="l" t="t" r="r" b="b"/>
              <a:pathLst>
                <a:path w="18939" h="1" fill="none" extrusionOk="0">
                  <a:moveTo>
                    <a:pt x="18939" y="0"/>
                  </a:moveTo>
                  <a:lnTo>
                    <a:pt x="1" y="0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5606954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26888" y="1"/>
                  </a:moveTo>
                  <a:lnTo>
                    <a:pt x="1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6195721" y="2828161"/>
              <a:ext cx="127395" cy="27"/>
            </a:xfrm>
            <a:custGeom>
              <a:avLst/>
              <a:gdLst/>
              <a:ahLst/>
              <a:cxnLst/>
              <a:rect l="l" t="t" r="r" b="b"/>
              <a:pathLst>
                <a:path w="4783" h="1" fill="none" extrusionOk="0">
                  <a:moveTo>
                    <a:pt x="4783" y="1"/>
                  </a:moveTo>
                  <a:lnTo>
                    <a:pt x="1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3623872" y="1880914"/>
              <a:ext cx="1896226" cy="1175030"/>
            </a:xfrm>
            <a:custGeom>
              <a:avLst/>
              <a:gdLst/>
              <a:ahLst/>
              <a:cxnLst/>
              <a:rect l="l" t="t" r="r" b="b"/>
              <a:pathLst>
                <a:path w="71193" h="44116" extrusionOk="0">
                  <a:moveTo>
                    <a:pt x="3421" y="1"/>
                  </a:moveTo>
                  <a:cubicBezTo>
                    <a:pt x="1553" y="1"/>
                    <a:pt x="1" y="1521"/>
                    <a:pt x="1" y="3421"/>
                  </a:cubicBezTo>
                  <a:lnTo>
                    <a:pt x="1" y="40695"/>
                  </a:lnTo>
                  <a:cubicBezTo>
                    <a:pt x="1" y="42595"/>
                    <a:pt x="1553" y="44116"/>
                    <a:pt x="3421" y="44116"/>
                  </a:cubicBezTo>
                  <a:lnTo>
                    <a:pt x="67773" y="44116"/>
                  </a:lnTo>
                  <a:cubicBezTo>
                    <a:pt x="69641" y="44116"/>
                    <a:pt x="71193" y="42595"/>
                    <a:pt x="71193" y="40695"/>
                  </a:cubicBezTo>
                  <a:lnTo>
                    <a:pt x="71193" y="3421"/>
                  </a:lnTo>
                  <a:cubicBezTo>
                    <a:pt x="71193" y="1521"/>
                    <a:pt x="69641" y="1"/>
                    <a:pt x="6777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3331180" y="3017962"/>
              <a:ext cx="2481610" cy="455512"/>
            </a:xfrm>
            <a:custGeom>
              <a:avLst/>
              <a:gdLst/>
              <a:ahLst/>
              <a:cxnLst/>
              <a:rect l="l" t="t" r="r" b="b"/>
              <a:pathLst>
                <a:path w="93171" h="17102" extrusionOk="0">
                  <a:moveTo>
                    <a:pt x="14410" y="0"/>
                  </a:moveTo>
                  <a:cubicBezTo>
                    <a:pt x="12542" y="0"/>
                    <a:pt x="10610" y="634"/>
                    <a:pt x="10103" y="1394"/>
                  </a:cubicBezTo>
                  <a:lnTo>
                    <a:pt x="507" y="15740"/>
                  </a:lnTo>
                  <a:cubicBezTo>
                    <a:pt x="1" y="16468"/>
                    <a:pt x="1616" y="17102"/>
                    <a:pt x="4118" y="17102"/>
                  </a:cubicBezTo>
                  <a:lnTo>
                    <a:pt x="89086" y="17102"/>
                  </a:lnTo>
                  <a:cubicBezTo>
                    <a:pt x="91556" y="17102"/>
                    <a:pt x="93171" y="16468"/>
                    <a:pt x="92664" y="15740"/>
                  </a:cubicBezTo>
                  <a:lnTo>
                    <a:pt x="83069" y="1394"/>
                  </a:lnTo>
                  <a:cubicBezTo>
                    <a:pt x="82594" y="634"/>
                    <a:pt x="80630" y="0"/>
                    <a:pt x="78762" y="0"/>
                  </a:cubicBezTo>
                  <a:close/>
                </a:path>
              </a:pathLst>
            </a:custGeom>
            <a:solidFill>
              <a:srgbClr val="FFFFFF"/>
            </a:solidFill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3338771" y="3444761"/>
              <a:ext cx="2467280" cy="81849"/>
            </a:xfrm>
            <a:custGeom>
              <a:avLst/>
              <a:gdLst/>
              <a:ahLst/>
              <a:cxnLst/>
              <a:rect l="l" t="t" r="r" b="b"/>
              <a:pathLst>
                <a:path w="92633" h="3073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1869"/>
                    <a:pt x="3358" y="3073"/>
                    <a:pt x="5543" y="3073"/>
                  </a:cubicBezTo>
                  <a:lnTo>
                    <a:pt x="87091" y="3073"/>
                  </a:lnTo>
                  <a:cubicBezTo>
                    <a:pt x="89276" y="3073"/>
                    <a:pt x="92633" y="1869"/>
                    <a:pt x="92474" y="1"/>
                  </a:cubicBezTo>
                  <a:lnTo>
                    <a:pt x="92474" y="1"/>
                  </a:lnTo>
                  <a:cubicBezTo>
                    <a:pt x="92443" y="603"/>
                    <a:pt x="90954" y="1078"/>
                    <a:pt x="88801" y="1078"/>
                  </a:cubicBezTo>
                  <a:lnTo>
                    <a:pt x="3833" y="1078"/>
                  </a:lnTo>
                  <a:cubicBezTo>
                    <a:pt x="1679" y="1078"/>
                    <a:pt x="191" y="603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3747032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1046" y="1"/>
                  </a:moveTo>
                  <a:cubicBezTo>
                    <a:pt x="697" y="1"/>
                    <a:pt x="380" y="96"/>
                    <a:pt x="317" y="223"/>
                  </a:cubicBezTo>
                  <a:cubicBezTo>
                    <a:pt x="222" y="381"/>
                    <a:pt x="190" y="476"/>
                    <a:pt x="95" y="634"/>
                  </a:cubicBezTo>
                  <a:cubicBezTo>
                    <a:pt x="0" y="761"/>
                    <a:pt x="222" y="856"/>
                    <a:pt x="571" y="856"/>
                  </a:cubicBezTo>
                  <a:lnTo>
                    <a:pt x="2946" y="856"/>
                  </a:lnTo>
                  <a:cubicBezTo>
                    <a:pt x="3262" y="856"/>
                    <a:pt x="3579" y="761"/>
                    <a:pt x="3642" y="634"/>
                  </a:cubicBezTo>
                  <a:cubicBezTo>
                    <a:pt x="3737" y="476"/>
                    <a:pt x="3769" y="381"/>
                    <a:pt x="3864" y="223"/>
                  </a:cubicBezTo>
                  <a:cubicBezTo>
                    <a:pt x="3927" y="96"/>
                    <a:pt x="3706" y="1"/>
                    <a:pt x="338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3858366" y="3062656"/>
              <a:ext cx="102944" cy="22800"/>
            </a:xfrm>
            <a:custGeom>
              <a:avLst/>
              <a:gdLst/>
              <a:ahLst/>
              <a:cxnLst/>
              <a:rect l="l" t="t" r="r" b="b"/>
              <a:pathLst>
                <a:path w="3865" h="856" extrusionOk="0">
                  <a:moveTo>
                    <a:pt x="951" y="1"/>
                  </a:moveTo>
                  <a:cubicBezTo>
                    <a:pt x="634" y="1"/>
                    <a:pt x="317" y="96"/>
                    <a:pt x="286" y="223"/>
                  </a:cubicBezTo>
                  <a:cubicBezTo>
                    <a:pt x="191" y="381"/>
                    <a:pt x="127" y="476"/>
                    <a:pt x="64" y="634"/>
                  </a:cubicBezTo>
                  <a:cubicBezTo>
                    <a:pt x="1" y="761"/>
                    <a:pt x="222" y="856"/>
                    <a:pt x="539" y="856"/>
                  </a:cubicBezTo>
                  <a:lnTo>
                    <a:pt x="2946" y="856"/>
                  </a:lnTo>
                  <a:cubicBezTo>
                    <a:pt x="3263" y="856"/>
                    <a:pt x="3579" y="761"/>
                    <a:pt x="3611" y="634"/>
                  </a:cubicBezTo>
                  <a:cubicBezTo>
                    <a:pt x="3706" y="476"/>
                    <a:pt x="3738" y="381"/>
                    <a:pt x="3801" y="223"/>
                  </a:cubicBezTo>
                  <a:cubicBezTo>
                    <a:pt x="3864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3968875" y="3062656"/>
              <a:ext cx="102092" cy="22800"/>
            </a:xfrm>
            <a:custGeom>
              <a:avLst/>
              <a:gdLst/>
              <a:ahLst/>
              <a:cxnLst/>
              <a:rect l="l" t="t" r="r" b="b"/>
              <a:pathLst>
                <a:path w="3833" h="856" extrusionOk="0">
                  <a:moveTo>
                    <a:pt x="919" y="1"/>
                  </a:moveTo>
                  <a:cubicBezTo>
                    <a:pt x="602" y="1"/>
                    <a:pt x="285" y="96"/>
                    <a:pt x="254" y="223"/>
                  </a:cubicBezTo>
                  <a:cubicBezTo>
                    <a:pt x="190" y="381"/>
                    <a:pt x="127" y="476"/>
                    <a:pt x="64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42" y="634"/>
                  </a:cubicBezTo>
                  <a:cubicBezTo>
                    <a:pt x="3706" y="476"/>
                    <a:pt x="3737" y="381"/>
                    <a:pt x="3769" y="223"/>
                  </a:cubicBezTo>
                  <a:cubicBezTo>
                    <a:pt x="3832" y="96"/>
                    <a:pt x="3611" y="1"/>
                    <a:pt x="326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4080209" y="3062656"/>
              <a:ext cx="100414" cy="22800"/>
            </a:xfrm>
            <a:custGeom>
              <a:avLst/>
              <a:gdLst/>
              <a:ahLst/>
              <a:cxnLst/>
              <a:rect l="l" t="t" r="r" b="b"/>
              <a:pathLst>
                <a:path w="3770" h="856" extrusionOk="0">
                  <a:moveTo>
                    <a:pt x="856" y="1"/>
                  </a:moveTo>
                  <a:cubicBezTo>
                    <a:pt x="539" y="1"/>
                    <a:pt x="222" y="96"/>
                    <a:pt x="191" y="223"/>
                  </a:cubicBezTo>
                  <a:cubicBezTo>
                    <a:pt x="127" y="381"/>
                    <a:pt x="96" y="476"/>
                    <a:pt x="64" y="634"/>
                  </a:cubicBezTo>
                  <a:cubicBezTo>
                    <a:pt x="1" y="761"/>
                    <a:pt x="254" y="856"/>
                    <a:pt x="571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11" y="634"/>
                  </a:cubicBezTo>
                  <a:cubicBezTo>
                    <a:pt x="3674" y="476"/>
                    <a:pt x="3674" y="381"/>
                    <a:pt x="3738" y="223"/>
                  </a:cubicBezTo>
                  <a:cubicBezTo>
                    <a:pt x="3769" y="96"/>
                    <a:pt x="3516" y="1"/>
                    <a:pt x="31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4191570" y="3062656"/>
              <a:ext cx="98709" cy="22800"/>
            </a:xfrm>
            <a:custGeom>
              <a:avLst/>
              <a:gdLst/>
              <a:ahLst/>
              <a:cxnLst/>
              <a:rect l="l" t="t" r="r" b="b"/>
              <a:pathLst>
                <a:path w="3706" h="856" extrusionOk="0">
                  <a:moveTo>
                    <a:pt x="792" y="1"/>
                  </a:moveTo>
                  <a:cubicBezTo>
                    <a:pt x="475" y="1"/>
                    <a:pt x="158" y="96"/>
                    <a:pt x="127" y="223"/>
                  </a:cubicBezTo>
                  <a:cubicBezTo>
                    <a:pt x="95" y="381"/>
                    <a:pt x="63" y="476"/>
                    <a:pt x="32" y="634"/>
                  </a:cubicBezTo>
                  <a:cubicBezTo>
                    <a:pt x="0" y="761"/>
                    <a:pt x="222" y="856"/>
                    <a:pt x="570" y="856"/>
                  </a:cubicBezTo>
                  <a:lnTo>
                    <a:pt x="2945" y="856"/>
                  </a:lnTo>
                  <a:cubicBezTo>
                    <a:pt x="3294" y="856"/>
                    <a:pt x="3579" y="761"/>
                    <a:pt x="3610" y="634"/>
                  </a:cubicBezTo>
                  <a:cubicBezTo>
                    <a:pt x="3642" y="476"/>
                    <a:pt x="3642" y="381"/>
                    <a:pt x="3674" y="223"/>
                  </a:cubicBezTo>
                  <a:cubicBezTo>
                    <a:pt x="3705" y="96"/>
                    <a:pt x="3452" y="1"/>
                    <a:pt x="313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4302052" y="3062656"/>
              <a:ext cx="97031" cy="22800"/>
            </a:xfrm>
            <a:custGeom>
              <a:avLst/>
              <a:gdLst/>
              <a:ahLst/>
              <a:cxnLst/>
              <a:rect l="l" t="t" r="r" b="b"/>
              <a:pathLst>
                <a:path w="3643" h="856" extrusionOk="0">
                  <a:moveTo>
                    <a:pt x="729" y="1"/>
                  </a:moveTo>
                  <a:cubicBezTo>
                    <a:pt x="412" y="1"/>
                    <a:pt x="127" y="96"/>
                    <a:pt x="96" y="223"/>
                  </a:cubicBezTo>
                  <a:cubicBezTo>
                    <a:pt x="96" y="381"/>
                    <a:pt x="64" y="476"/>
                    <a:pt x="32" y="634"/>
                  </a:cubicBezTo>
                  <a:cubicBezTo>
                    <a:pt x="1" y="761"/>
                    <a:pt x="254" y="856"/>
                    <a:pt x="602" y="856"/>
                  </a:cubicBezTo>
                  <a:lnTo>
                    <a:pt x="2978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611" y="476"/>
                    <a:pt x="3611" y="381"/>
                    <a:pt x="3643" y="223"/>
                  </a:cubicBezTo>
                  <a:cubicBezTo>
                    <a:pt x="3643" y="96"/>
                    <a:pt x="3421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4413413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65" y="1"/>
                  </a:moveTo>
                  <a:cubicBezTo>
                    <a:pt x="348" y="1"/>
                    <a:pt x="63" y="96"/>
                    <a:pt x="63" y="223"/>
                  </a:cubicBezTo>
                  <a:cubicBezTo>
                    <a:pt x="32" y="381"/>
                    <a:pt x="32" y="476"/>
                    <a:pt x="0" y="634"/>
                  </a:cubicBezTo>
                  <a:cubicBezTo>
                    <a:pt x="0" y="761"/>
                    <a:pt x="253" y="856"/>
                    <a:pt x="602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579" y="476"/>
                    <a:pt x="3579" y="381"/>
                    <a:pt x="3610" y="223"/>
                  </a:cubicBezTo>
                  <a:cubicBezTo>
                    <a:pt x="3610" y="96"/>
                    <a:pt x="3357" y="1"/>
                    <a:pt x="300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4524747" y="3062656"/>
              <a:ext cx="95327" cy="22800"/>
            </a:xfrm>
            <a:custGeom>
              <a:avLst/>
              <a:gdLst/>
              <a:ahLst/>
              <a:cxnLst/>
              <a:rect l="l" t="t" r="r" b="b"/>
              <a:pathLst>
                <a:path w="3579" h="856" extrusionOk="0">
                  <a:moveTo>
                    <a:pt x="602" y="1"/>
                  </a:moveTo>
                  <a:cubicBezTo>
                    <a:pt x="285" y="1"/>
                    <a:pt x="0" y="96"/>
                    <a:pt x="0" y="223"/>
                  </a:cubicBezTo>
                  <a:cubicBezTo>
                    <a:pt x="0" y="381"/>
                    <a:pt x="0" y="476"/>
                    <a:pt x="0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47" y="634"/>
                  </a:cubicBezTo>
                  <a:cubicBezTo>
                    <a:pt x="3547" y="476"/>
                    <a:pt x="3547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4634404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02" y="1"/>
                  </a:moveTo>
                  <a:cubicBezTo>
                    <a:pt x="254" y="1"/>
                    <a:pt x="0" y="96"/>
                    <a:pt x="0" y="223"/>
                  </a:cubicBezTo>
                  <a:cubicBezTo>
                    <a:pt x="32" y="381"/>
                    <a:pt x="32" y="476"/>
                    <a:pt x="32" y="634"/>
                  </a:cubicBezTo>
                  <a:cubicBezTo>
                    <a:pt x="32" y="761"/>
                    <a:pt x="317" y="856"/>
                    <a:pt x="634" y="856"/>
                  </a:cubicBezTo>
                  <a:lnTo>
                    <a:pt x="3009" y="856"/>
                  </a:lnTo>
                  <a:cubicBezTo>
                    <a:pt x="3357" y="856"/>
                    <a:pt x="3611" y="761"/>
                    <a:pt x="3611" y="634"/>
                  </a:cubicBezTo>
                  <a:cubicBezTo>
                    <a:pt x="3579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4744060" y="3062656"/>
              <a:ext cx="97857" cy="22800"/>
            </a:xfrm>
            <a:custGeom>
              <a:avLst/>
              <a:gdLst/>
              <a:ahLst/>
              <a:cxnLst/>
              <a:rect l="l" t="t" r="r" b="b"/>
              <a:pathLst>
                <a:path w="3674" h="856" extrusionOk="0">
                  <a:moveTo>
                    <a:pt x="602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32" y="381"/>
                    <a:pt x="64" y="476"/>
                    <a:pt x="64" y="634"/>
                  </a:cubicBezTo>
                  <a:cubicBezTo>
                    <a:pt x="95" y="761"/>
                    <a:pt x="380" y="856"/>
                    <a:pt x="697" y="856"/>
                  </a:cubicBezTo>
                  <a:lnTo>
                    <a:pt x="3072" y="856"/>
                  </a:lnTo>
                  <a:cubicBezTo>
                    <a:pt x="3421" y="856"/>
                    <a:pt x="3674" y="761"/>
                    <a:pt x="3642" y="634"/>
                  </a:cubicBezTo>
                  <a:cubicBezTo>
                    <a:pt x="3611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4853716" y="3062656"/>
              <a:ext cx="99562" cy="22800"/>
            </a:xfrm>
            <a:custGeom>
              <a:avLst/>
              <a:gdLst/>
              <a:ahLst/>
              <a:cxnLst/>
              <a:rect l="l" t="t" r="r" b="b"/>
              <a:pathLst>
                <a:path w="3738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64" y="381"/>
                    <a:pt x="95" y="476"/>
                    <a:pt x="127" y="634"/>
                  </a:cubicBezTo>
                  <a:cubicBezTo>
                    <a:pt x="159" y="761"/>
                    <a:pt x="444" y="856"/>
                    <a:pt x="760" y="856"/>
                  </a:cubicBezTo>
                  <a:lnTo>
                    <a:pt x="3167" y="856"/>
                  </a:lnTo>
                  <a:cubicBezTo>
                    <a:pt x="3484" y="856"/>
                    <a:pt x="3737" y="761"/>
                    <a:pt x="3706" y="634"/>
                  </a:cubicBezTo>
                  <a:cubicBezTo>
                    <a:pt x="3642" y="476"/>
                    <a:pt x="3611" y="381"/>
                    <a:pt x="3579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4963373" y="3062656"/>
              <a:ext cx="100387" cy="22800"/>
            </a:xfrm>
            <a:custGeom>
              <a:avLst/>
              <a:gdLst/>
              <a:ahLst/>
              <a:cxnLst/>
              <a:rect l="l" t="t" r="r" b="b"/>
              <a:pathLst>
                <a:path w="3769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95" y="381"/>
                    <a:pt x="127" y="476"/>
                    <a:pt x="159" y="634"/>
                  </a:cubicBezTo>
                  <a:cubicBezTo>
                    <a:pt x="190" y="761"/>
                    <a:pt x="475" y="856"/>
                    <a:pt x="824" y="856"/>
                  </a:cubicBezTo>
                  <a:lnTo>
                    <a:pt x="3199" y="856"/>
                  </a:lnTo>
                  <a:cubicBezTo>
                    <a:pt x="3516" y="856"/>
                    <a:pt x="3769" y="761"/>
                    <a:pt x="3737" y="634"/>
                  </a:cubicBezTo>
                  <a:cubicBezTo>
                    <a:pt x="3674" y="476"/>
                    <a:pt x="3642" y="381"/>
                    <a:pt x="3579" y="223"/>
                  </a:cubicBezTo>
                  <a:cubicBezTo>
                    <a:pt x="3547" y="96"/>
                    <a:pt x="3231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5073029" y="3062656"/>
              <a:ext cx="101240" cy="22800"/>
            </a:xfrm>
            <a:custGeom>
              <a:avLst/>
              <a:gdLst/>
              <a:ahLst/>
              <a:cxnLst/>
              <a:rect l="l" t="t" r="r" b="b"/>
              <a:pathLst>
                <a:path w="3801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95" y="381"/>
                    <a:pt x="127" y="476"/>
                    <a:pt x="190" y="634"/>
                  </a:cubicBezTo>
                  <a:cubicBezTo>
                    <a:pt x="254" y="761"/>
                    <a:pt x="539" y="856"/>
                    <a:pt x="887" y="856"/>
                  </a:cubicBezTo>
                  <a:lnTo>
                    <a:pt x="3262" y="856"/>
                  </a:lnTo>
                  <a:cubicBezTo>
                    <a:pt x="3579" y="856"/>
                    <a:pt x="3801" y="761"/>
                    <a:pt x="3769" y="634"/>
                  </a:cubicBezTo>
                  <a:cubicBezTo>
                    <a:pt x="3706" y="476"/>
                    <a:pt x="3642" y="381"/>
                    <a:pt x="3579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5182685" y="3062656"/>
              <a:ext cx="102918" cy="22800"/>
            </a:xfrm>
            <a:custGeom>
              <a:avLst/>
              <a:gdLst/>
              <a:ahLst/>
              <a:cxnLst/>
              <a:rect l="l" t="t" r="r" b="b"/>
              <a:pathLst>
                <a:path w="3864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27" y="381"/>
                    <a:pt x="159" y="476"/>
                    <a:pt x="254" y="634"/>
                  </a:cubicBezTo>
                  <a:cubicBezTo>
                    <a:pt x="285" y="761"/>
                    <a:pt x="602" y="856"/>
                    <a:pt x="919" y="856"/>
                  </a:cubicBezTo>
                  <a:lnTo>
                    <a:pt x="3325" y="856"/>
                  </a:lnTo>
                  <a:cubicBezTo>
                    <a:pt x="3642" y="856"/>
                    <a:pt x="3864" y="761"/>
                    <a:pt x="3801" y="634"/>
                  </a:cubicBezTo>
                  <a:cubicBezTo>
                    <a:pt x="3737" y="476"/>
                    <a:pt x="3674" y="381"/>
                    <a:pt x="3610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5292341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539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59" y="381"/>
                    <a:pt x="190" y="476"/>
                    <a:pt x="285" y="634"/>
                  </a:cubicBezTo>
                  <a:cubicBezTo>
                    <a:pt x="349" y="761"/>
                    <a:pt x="665" y="856"/>
                    <a:pt x="982" y="856"/>
                  </a:cubicBezTo>
                  <a:lnTo>
                    <a:pt x="3389" y="856"/>
                  </a:lnTo>
                  <a:cubicBezTo>
                    <a:pt x="3705" y="856"/>
                    <a:pt x="3927" y="761"/>
                    <a:pt x="3864" y="634"/>
                  </a:cubicBezTo>
                  <a:cubicBezTo>
                    <a:pt x="3737" y="476"/>
                    <a:pt x="3705" y="381"/>
                    <a:pt x="3610" y="223"/>
                  </a:cubicBezTo>
                  <a:cubicBezTo>
                    <a:pt x="3547" y="96"/>
                    <a:pt x="3230" y="1"/>
                    <a:pt x="288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3724259" y="3091342"/>
              <a:ext cx="80997" cy="35451"/>
            </a:xfrm>
            <a:custGeom>
              <a:avLst/>
              <a:gdLst/>
              <a:ahLst/>
              <a:cxnLst/>
              <a:rect l="l" t="t" r="r" b="b"/>
              <a:pathLst>
                <a:path w="3041" h="1331" extrusionOk="0">
                  <a:moveTo>
                    <a:pt x="1299" y="1"/>
                  </a:moveTo>
                  <a:cubicBezTo>
                    <a:pt x="950" y="1"/>
                    <a:pt x="634" y="96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1806" y="1331"/>
                  </a:lnTo>
                  <a:cubicBezTo>
                    <a:pt x="2122" y="1331"/>
                    <a:pt x="2471" y="1236"/>
                    <a:pt x="2534" y="1109"/>
                  </a:cubicBezTo>
                  <a:cubicBezTo>
                    <a:pt x="2692" y="761"/>
                    <a:pt x="2787" y="571"/>
                    <a:pt x="2977" y="222"/>
                  </a:cubicBezTo>
                  <a:cubicBezTo>
                    <a:pt x="3041" y="96"/>
                    <a:pt x="2819" y="1"/>
                    <a:pt x="24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3806082" y="309134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1204" y="1"/>
                  </a:moveTo>
                  <a:cubicBezTo>
                    <a:pt x="887" y="1"/>
                    <a:pt x="570" y="96"/>
                    <a:pt x="507" y="222"/>
                  </a:cubicBezTo>
                  <a:cubicBezTo>
                    <a:pt x="317" y="571"/>
                    <a:pt x="222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009" y="1331"/>
                  </a:lnTo>
                  <a:cubicBezTo>
                    <a:pt x="3357" y="1331"/>
                    <a:pt x="3674" y="1236"/>
                    <a:pt x="3706" y="1109"/>
                  </a:cubicBezTo>
                  <a:cubicBezTo>
                    <a:pt x="3864" y="761"/>
                    <a:pt x="3959" y="571"/>
                    <a:pt x="4117" y="222"/>
                  </a:cubicBezTo>
                  <a:cubicBezTo>
                    <a:pt x="4149" y="96"/>
                    <a:pt x="3927" y="1"/>
                    <a:pt x="361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3919946" y="309134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1141" y="1"/>
                  </a:moveTo>
                  <a:cubicBezTo>
                    <a:pt x="792" y="1"/>
                    <a:pt x="476" y="96"/>
                    <a:pt x="444" y="222"/>
                  </a:cubicBezTo>
                  <a:cubicBezTo>
                    <a:pt x="286" y="571"/>
                    <a:pt x="222" y="761"/>
                    <a:pt x="64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4" y="1236"/>
                    <a:pt x="3706" y="1109"/>
                  </a:cubicBezTo>
                  <a:cubicBezTo>
                    <a:pt x="3833" y="761"/>
                    <a:pt x="3928" y="571"/>
                    <a:pt x="4054" y="222"/>
                  </a:cubicBezTo>
                  <a:cubicBezTo>
                    <a:pt x="4086" y="96"/>
                    <a:pt x="3864" y="1"/>
                    <a:pt x="351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4033811" y="3091342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1046" y="1"/>
                  </a:moveTo>
                  <a:cubicBezTo>
                    <a:pt x="729" y="1"/>
                    <a:pt x="413" y="96"/>
                    <a:pt x="381" y="222"/>
                  </a:cubicBezTo>
                  <a:cubicBezTo>
                    <a:pt x="254" y="571"/>
                    <a:pt x="191" y="761"/>
                    <a:pt x="64" y="1109"/>
                  </a:cubicBezTo>
                  <a:cubicBezTo>
                    <a:pt x="1" y="1236"/>
                    <a:pt x="254" y="1331"/>
                    <a:pt x="603" y="1331"/>
                  </a:cubicBezTo>
                  <a:lnTo>
                    <a:pt x="3041" y="1331"/>
                  </a:lnTo>
                  <a:cubicBezTo>
                    <a:pt x="3390" y="1331"/>
                    <a:pt x="3675" y="1236"/>
                    <a:pt x="3738" y="1109"/>
                  </a:cubicBezTo>
                  <a:cubicBezTo>
                    <a:pt x="3833" y="761"/>
                    <a:pt x="3865" y="571"/>
                    <a:pt x="3991" y="222"/>
                  </a:cubicBezTo>
                  <a:cubicBezTo>
                    <a:pt x="4023" y="96"/>
                    <a:pt x="3770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4148528" y="3091342"/>
              <a:ext cx="103797" cy="35451"/>
            </a:xfrm>
            <a:custGeom>
              <a:avLst/>
              <a:gdLst/>
              <a:ahLst/>
              <a:cxnLst/>
              <a:rect l="l" t="t" r="r" b="b"/>
              <a:pathLst>
                <a:path w="3897" h="1331" extrusionOk="0">
                  <a:moveTo>
                    <a:pt x="919" y="1"/>
                  </a:moveTo>
                  <a:cubicBezTo>
                    <a:pt x="603" y="1"/>
                    <a:pt x="318" y="96"/>
                    <a:pt x="286" y="222"/>
                  </a:cubicBezTo>
                  <a:cubicBezTo>
                    <a:pt x="159" y="571"/>
                    <a:pt x="128" y="761"/>
                    <a:pt x="33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5" y="1236"/>
                    <a:pt x="3675" y="1109"/>
                  </a:cubicBezTo>
                  <a:cubicBezTo>
                    <a:pt x="3770" y="761"/>
                    <a:pt x="3801" y="571"/>
                    <a:pt x="3865" y="222"/>
                  </a:cubicBezTo>
                  <a:cubicBezTo>
                    <a:pt x="3896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4262419" y="3091342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855" y="1"/>
                  </a:moveTo>
                  <a:cubicBezTo>
                    <a:pt x="507" y="1"/>
                    <a:pt x="222" y="96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54" y="1331"/>
                    <a:pt x="602" y="1331"/>
                  </a:cubicBezTo>
                  <a:lnTo>
                    <a:pt x="3040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37" y="761"/>
                    <a:pt x="3769" y="571"/>
                    <a:pt x="3801" y="222"/>
                  </a:cubicBezTo>
                  <a:cubicBezTo>
                    <a:pt x="3832" y="96"/>
                    <a:pt x="3579" y="1"/>
                    <a:pt x="323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4376284" y="3091342"/>
              <a:ext cx="99562" cy="35451"/>
            </a:xfrm>
            <a:custGeom>
              <a:avLst/>
              <a:gdLst/>
              <a:ahLst/>
              <a:cxnLst/>
              <a:rect l="l" t="t" r="r" b="b"/>
              <a:pathLst>
                <a:path w="3738" h="1331" extrusionOk="0">
                  <a:moveTo>
                    <a:pt x="761" y="1"/>
                  </a:moveTo>
                  <a:cubicBezTo>
                    <a:pt x="444" y="1"/>
                    <a:pt x="159" y="96"/>
                    <a:pt x="127" y="222"/>
                  </a:cubicBezTo>
                  <a:cubicBezTo>
                    <a:pt x="96" y="571"/>
                    <a:pt x="64" y="761"/>
                    <a:pt x="32" y="1109"/>
                  </a:cubicBezTo>
                  <a:cubicBezTo>
                    <a:pt x="1" y="1236"/>
                    <a:pt x="286" y="1331"/>
                    <a:pt x="602" y="1331"/>
                  </a:cubicBezTo>
                  <a:lnTo>
                    <a:pt x="3072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06" y="761"/>
                    <a:pt x="3706" y="571"/>
                    <a:pt x="3738" y="222"/>
                  </a:cubicBezTo>
                  <a:cubicBezTo>
                    <a:pt x="3738" y="96"/>
                    <a:pt x="3484" y="1"/>
                    <a:pt x="31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4490148" y="3091342"/>
              <a:ext cx="97884" cy="35451"/>
            </a:xfrm>
            <a:custGeom>
              <a:avLst/>
              <a:gdLst/>
              <a:ahLst/>
              <a:cxnLst/>
              <a:rect l="l" t="t" r="r" b="b"/>
              <a:pathLst>
                <a:path w="3675" h="1331" extrusionOk="0">
                  <a:moveTo>
                    <a:pt x="666" y="1"/>
                  </a:moveTo>
                  <a:cubicBezTo>
                    <a:pt x="349" y="1"/>
                    <a:pt x="64" y="96"/>
                    <a:pt x="64" y="222"/>
                  </a:cubicBezTo>
                  <a:cubicBezTo>
                    <a:pt x="64" y="571"/>
                    <a:pt x="33" y="761"/>
                    <a:pt x="33" y="1109"/>
                  </a:cubicBezTo>
                  <a:cubicBezTo>
                    <a:pt x="1" y="1236"/>
                    <a:pt x="286" y="1331"/>
                    <a:pt x="634" y="1331"/>
                  </a:cubicBezTo>
                  <a:lnTo>
                    <a:pt x="3073" y="1331"/>
                  </a:lnTo>
                  <a:cubicBezTo>
                    <a:pt x="3421" y="1331"/>
                    <a:pt x="3675" y="1236"/>
                    <a:pt x="3675" y="1109"/>
                  </a:cubicBezTo>
                  <a:cubicBezTo>
                    <a:pt x="3675" y="761"/>
                    <a:pt x="3675" y="571"/>
                    <a:pt x="3675" y="222"/>
                  </a:cubicBezTo>
                  <a:cubicBezTo>
                    <a:pt x="3675" y="96"/>
                    <a:pt x="3390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4604040" y="3091342"/>
              <a:ext cx="98709" cy="35451"/>
            </a:xfrm>
            <a:custGeom>
              <a:avLst/>
              <a:gdLst/>
              <a:ahLst/>
              <a:cxnLst/>
              <a:rect l="l" t="t" r="r" b="b"/>
              <a:pathLst>
                <a:path w="3706" h="1331" extrusionOk="0">
                  <a:moveTo>
                    <a:pt x="602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0" y="571"/>
                    <a:pt x="0" y="761"/>
                    <a:pt x="32" y="1109"/>
                  </a:cubicBezTo>
                  <a:cubicBezTo>
                    <a:pt x="32" y="1236"/>
                    <a:pt x="285" y="1331"/>
                    <a:pt x="634" y="1331"/>
                  </a:cubicBezTo>
                  <a:lnTo>
                    <a:pt x="3104" y="1331"/>
                  </a:lnTo>
                  <a:cubicBezTo>
                    <a:pt x="3420" y="1331"/>
                    <a:pt x="3706" y="1236"/>
                    <a:pt x="3674" y="1109"/>
                  </a:cubicBezTo>
                  <a:cubicBezTo>
                    <a:pt x="3642" y="761"/>
                    <a:pt x="3642" y="571"/>
                    <a:pt x="3611" y="222"/>
                  </a:cubicBezTo>
                  <a:cubicBezTo>
                    <a:pt x="3579" y="96"/>
                    <a:pt x="3325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4716226" y="3091342"/>
              <a:ext cx="100387" cy="35451"/>
            </a:xfrm>
            <a:custGeom>
              <a:avLst/>
              <a:gdLst/>
              <a:ahLst/>
              <a:cxnLst/>
              <a:rect l="l" t="t" r="r" b="b"/>
              <a:pathLst>
                <a:path w="3769" h="1331" extrusionOk="0">
                  <a:moveTo>
                    <a:pt x="570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32" y="571"/>
                    <a:pt x="32" y="761"/>
                    <a:pt x="95" y="1109"/>
                  </a:cubicBezTo>
                  <a:cubicBezTo>
                    <a:pt x="95" y="1236"/>
                    <a:pt x="380" y="1331"/>
                    <a:pt x="729" y="1331"/>
                  </a:cubicBezTo>
                  <a:lnTo>
                    <a:pt x="3167" y="1331"/>
                  </a:lnTo>
                  <a:cubicBezTo>
                    <a:pt x="3515" y="1331"/>
                    <a:pt x="3769" y="1236"/>
                    <a:pt x="3737" y="1109"/>
                  </a:cubicBezTo>
                  <a:cubicBezTo>
                    <a:pt x="3674" y="761"/>
                    <a:pt x="3674" y="571"/>
                    <a:pt x="3610" y="222"/>
                  </a:cubicBezTo>
                  <a:cubicBezTo>
                    <a:pt x="3579" y="96"/>
                    <a:pt x="3294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4827561" y="3091342"/>
              <a:ext cx="102944" cy="35451"/>
            </a:xfrm>
            <a:custGeom>
              <a:avLst/>
              <a:gdLst/>
              <a:ahLst/>
              <a:cxnLst/>
              <a:rect l="l" t="t" r="r" b="b"/>
              <a:pathLst>
                <a:path w="3865" h="1331" extrusionOk="0">
                  <a:moveTo>
                    <a:pt x="602" y="1"/>
                  </a:moveTo>
                  <a:cubicBezTo>
                    <a:pt x="254" y="1"/>
                    <a:pt x="1" y="96"/>
                    <a:pt x="32" y="222"/>
                  </a:cubicBezTo>
                  <a:cubicBezTo>
                    <a:pt x="96" y="571"/>
                    <a:pt x="127" y="761"/>
                    <a:pt x="191" y="1109"/>
                  </a:cubicBezTo>
                  <a:cubicBezTo>
                    <a:pt x="191" y="1236"/>
                    <a:pt x="476" y="1331"/>
                    <a:pt x="824" y="1331"/>
                  </a:cubicBezTo>
                  <a:lnTo>
                    <a:pt x="3262" y="1331"/>
                  </a:lnTo>
                  <a:cubicBezTo>
                    <a:pt x="3611" y="1331"/>
                    <a:pt x="3864" y="1236"/>
                    <a:pt x="3832" y="1109"/>
                  </a:cubicBezTo>
                  <a:cubicBezTo>
                    <a:pt x="3769" y="761"/>
                    <a:pt x="3706" y="571"/>
                    <a:pt x="3642" y="222"/>
                  </a:cubicBezTo>
                  <a:cubicBezTo>
                    <a:pt x="3611" y="96"/>
                    <a:pt x="3326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4939747" y="3091342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571" y="1"/>
                  </a:moveTo>
                  <a:cubicBezTo>
                    <a:pt x="222" y="1"/>
                    <a:pt x="1" y="96"/>
                    <a:pt x="32" y="222"/>
                  </a:cubicBezTo>
                  <a:cubicBezTo>
                    <a:pt x="96" y="571"/>
                    <a:pt x="159" y="761"/>
                    <a:pt x="222" y="1109"/>
                  </a:cubicBezTo>
                  <a:cubicBezTo>
                    <a:pt x="254" y="1236"/>
                    <a:pt x="571" y="1331"/>
                    <a:pt x="919" y="1331"/>
                  </a:cubicBezTo>
                  <a:lnTo>
                    <a:pt x="3357" y="1331"/>
                  </a:lnTo>
                  <a:cubicBezTo>
                    <a:pt x="3706" y="1331"/>
                    <a:pt x="3927" y="1236"/>
                    <a:pt x="3896" y="1109"/>
                  </a:cubicBezTo>
                  <a:cubicBezTo>
                    <a:pt x="3801" y="761"/>
                    <a:pt x="3737" y="571"/>
                    <a:pt x="3642" y="222"/>
                  </a:cubicBezTo>
                  <a:cubicBezTo>
                    <a:pt x="3579" y="96"/>
                    <a:pt x="3294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5051082" y="309134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571" y="1"/>
                  </a:moveTo>
                  <a:cubicBezTo>
                    <a:pt x="254" y="1"/>
                    <a:pt x="1" y="96"/>
                    <a:pt x="64" y="222"/>
                  </a:cubicBezTo>
                  <a:cubicBezTo>
                    <a:pt x="159" y="571"/>
                    <a:pt x="223" y="761"/>
                    <a:pt x="318" y="1109"/>
                  </a:cubicBezTo>
                  <a:cubicBezTo>
                    <a:pt x="381" y="1236"/>
                    <a:pt x="666" y="1331"/>
                    <a:pt x="1014" y="1331"/>
                  </a:cubicBezTo>
                  <a:lnTo>
                    <a:pt x="3484" y="1331"/>
                  </a:lnTo>
                  <a:cubicBezTo>
                    <a:pt x="3801" y="1331"/>
                    <a:pt x="4054" y="1236"/>
                    <a:pt x="3991" y="1109"/>
                  </a:cubicBezTo>
                  <a:cubicBezTo>
                    <a:pt x="3864" y="761"/>
                    <a:pt x="3801" y="571"/>
                    <a:pt x="3643" y="222"/>
                  </a:cubicBezTo>
                  <a:cubicBezTo>
                    <a:pt x="3611" y="96"/>
                    <a:pt x="3294" y="1"/>
                    <a:pt x="297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5163268" y="3091342"/>
              <a:ext cx="256468" cy="35451"/>
            </a:xfrm>
            <a:custGeom>
              <a:avLst/>
              <a:gdLst/>
              <a:ahLst/>
              <a:cxnLst/>
              <a:rect l="l" t="t" r="r" b="b"/>
              <a:pathLst>
                <a:path w="9629" h="1331" extrusionOk="0">
                  <a:moveTo>
                    <a:pt x="571" y="1"/>
                  </a:moveTo>
                  <a:cubicBezTo>
                    <a:pt x="223" y="1"/>
                    <a:pt x="1" y="96"/>
                    <a:pt x="32" y="222"/>
                  </a:cubicBezTo>
                  <a:cubicBezTo>
                    <a:pt x="191" y="571"/>
                    <a:pt x="254" y="761"/>
                    <a:pt x="381" y="1109"/>
                  </a:cubicBezTo>
                  <a:cubicBezTo>
                    <a:pt x="444" y="1236"/>
                    <a:pt x="761" y="1331"/>
                    <a:pt x="1109" y="1331"/>
                  </a:cubicBezTo>
                  <a:lnTo>
                    <a:pt x="9058" y="1331"/>
                  </a:lnTo>
                  <a:cubicBezTo>
                    <a:pt x="9407" y="1331"/>
                    <a:pt x="9628" y="1236"/>
                    <a:pt x="9565" y="1109"/>
                  </a:cubicBezTo>
                  <a:cubicBezTo>
                    <a:pt x="9343" y="761"/>
                    <a:pt x="9248" y="571"/>
                    <a:pt x="9058" y="222"/>
                  </a:cubicBezTo>
                  <a:cubicBezTo>
                    <a:pt x="8995" y="96"/>
                    <a:pt x="8678" y="1"/>
                    <a:pt x="833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3701486" y="3132679"/>
              <a:ext cx="148490" cy="35451"/>
            </a:xfrm>
            <a:custGeom>
              <a:avLst/>
              <a:gdLst/>
              <a:ahLst/>
              <a:cxnLst/>
              <a:rect l="l" t="t" r="r" b="b"/>
              <a:pathLst>
                <a:path w="5575" h="1331" extrusionOk="0">
                  <a:moveTo>
                    <a:pt x="1299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4371" y="1331"/>
                  </a:lnTo>
                  <a:cubicBezTo>
                    <a:pt x="4719" y="1331"/>
                    <a:pt x="5036" y="1236"/>
                    <a:pt x="5099" y="1109"/>
                  </a:cubicBezTo>
                  <a:cubicBezTo>
                    <a:pt x="5257" y="761"/>
                    <a:pt x="5352" y="571"/>
                    <a:pt x="5511" y="222"/>
                  </a:cubicBezTo>
                  <a:cubicBezTo>
                    <a:pt x="5574" y="95"/>
                    <a:pt x="5352" y="0"/>
                    <a:pt x="50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3852480" y="3132679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1172" y="0"/>
                  </a:moveTo>
                  <a:cubicBezTo>
                    <a:pt x="823" y="0"/>
                    <a:pt x="507" y="95"/>
                    <a:pt x="443" y="222"/>
                  </a:cubicBezTo>
                  <a:cubicBezTo>
                    <a:pt x="285" y="571"/>
                    <a:pt x="222" y="761"/>
                    <a:pt x="63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59" y="761"/>
                    <a:pt x="4022" y="571"/>
                    <a:pt x="4149" y="222"/>
                  </a:cubicBezTo>
                  <a:cubicBezTo>
                    <a:pt x="4212" y="95"/>
                    <a:pt x="3990" y="0"/>
                    <a:pt x="364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3969727" y="3132679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1077" y="0"/>
                  </a:moveTo>
                  <a:cubicBezTo>
                    <a:pt x="728" y="0"/>
                    <a:pt x="412" y="95"/>
                    <a:pt x="380" y="222"/>
                  </a:cubicBezTo>
                  <a:cubicBezTo>
                    <a:pt x="253" y="571"/>
                    <a:pt x="158" y="761"/>
                    <a:pt x="32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27" y="761"/>
                    <a:pt x="3959" y="571"/>
                    <a:pt x="4085" y="222"/>
                  </a:cubicBezTo>
                  <a:cubicBezTo>
                    <a:pt x="4117" y="95"/>
                    <a:pt x="3895" y="0"/>
                    <a:pt x="354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408697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982" y="0"/>
                  </a:moveTo>
                  <a:cubicBezTo>
                    <a:pt x="633" y="0"/>
                    <a:pt x="348" y="95"/>
                    <a:pt x="285" y="222"/>
                  </a:cubicBezTo>
                  <a:cubicBezTo>
                    <a:pt x="190" y="571"/>
                    <a:pt x="127" y="761"/>
                    <a:pt x="32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864" y="761"/>
                    <a:pt x="3927" y="571"/>
                    <a:pt x="4022" y="222"/>
                  </a:cubicBezTo>
                  <a:cubicBezTo>
                    <a:pt x="4022" y="95"/>
                    <a:pt x="3800" y="0"/>
                    <a:pt x="345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4204222" y="3132679"/>
              <a:ext cx="105448" cy="35451"/>
            </a:xfrm>
            <a:custGeom>
              <a:avLst/>
              <a:gdLst/>
              <a:ahLst/>
              <a:cxnLst/>
              <a:rect l="l" t="t" r="r" b="b"/>
              <a:pathLst>
                <a:path w="3959" h="1331" extrusionOk="0">
                  <a:moveTo>
                    <a:pt x="887" y="0"/>
                  </a:moveTo>
                  <a:cubicBezTo>
                    <a:pt x="538" y="0"/>
                    <a:pt x="253" y="95"/>
                    <a:pt x="222" y="222"/>
                  </a:cubicBezTo>
                  <a:cubicBezTo>
                    <a:pt x="127" y="571"/>
                    <a:pt x="95" y="761"/>
                    <a:pt x="0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769" y="1109"/>
                  </a:cubicBezTo>
                  <a:cubicBezTo>
                    <a:pt x="3832" y="761"/>
                    <a:pt x="3864" y="571"/>
                    <a:pt x="3927" y="222"/>
                  </a:cubicBezTo>
                  <a:cubicBezTo>
                    <a:pt x="3959" y="95"/>
                    <a:pt x="3705" y="0"/>
                    <a:pt x="335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4320617" y="3132679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824" y="0"/>
                  </a:moveTo>
                  <a:cubicBezTo>
                    <a:pt x="475" y="0"/>
                    <a:pt x="190" y="95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801" y="1236"/>
                    <a:pt x="3801" y="1109"/>
                  </a:cubicBezTo>
                  <a:cubicBezTo>
                    <a:pt x="3832" y="761"/>
                    <a:pt x="3832" y="571"/>
                    <a:pt x="3896" y="222"/>
                  </a:cubicBezTo>
                  <a:cubicBezTo>
                    <a:pt x="3896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4437864" y="313267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729" y="0"/>
                  </a:moveTo>
                  <a:cubicBezTo>
                    <a:pt x="380" y="0"/>
                    <a:pt x="95" y="95"/>
                    <a:pt x="95" y="222"/>
                  </a:cubicBezTo>
                  <a:cubicBezTo>
                    <a:pt x="64" y="571"/>
                    <a:pt x="64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769" y="1236"/>
                    <a:pt x="3769" y="1109"/>
                  </a:cubicBezTo>
                  <a:cubicBezTo>
                    <a:pt x="3801" y="761"/>
                    <a:pt x="3801" y="571"/>
                    <a:pt x="3801" y="222"/>
                  </a:cubicBezTo>
                  <a:cubicBezTo>
                    <a:pt x="3801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4555111" y="3132679"/>
              <a:ext cx="100414" cy="35451"/>
            </a:xfrm>
            <a:custGeom>
              <a:avLst/>
              <a:gdLst/>
              <a:ahLst/>
              <a:cxnLst/>
              <a:rect l="l" t="t" r="r" b="b"/>
              <a:pathLst>
                <a:path w="3770" h="1331" extrusionOk="0">
                  <a:moveTo>
                    <a:pt x="634" y="0"/>
                  </a:moveTo>
                  <a:cubicBezTo>
                    <a:pt x="285" y="0"/>
                    <a:pt x="32" y="95"/>
                    <a:pt x="32" y="222"/>
                  </a:cubicBezTo>
                  <a:cubicBezTo>
                    <a:pt x="0" y="571"/>
                    <a:pt x="0" y="761"/>
                    <a:pt x="0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67" y="1331"/>
                  </a:lnTo>
                  <a:cubicBezTo>
                    <a:pt x="3516" y="1331"/>
                    <a:pt x="3769" y="1236"/>
                    <a:pt x="3769" y="1109"/>
                  </a:cubicBezTo>
                  <a:cubicBezTo>
                    <a:pt x="3737" y="761"/>
                    <a:pt x="3737" y="571"/>
                    <a:pt x="3737" y="222"/>
                  </a:cubicBezTo>
                  <a:cubicBezTo>
                    <a:pt x="3706" y="95"/>
                    <a:pt x="3452" y="0"/>
                    <a:pt x="31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4670681" y="3132679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602" y="0"/>
                  </a:moveTo>
                  <a:cubicBezTo>
                    <a:pt x="253" y="0"/>
                    <a:pt x="0" y="95"/>
                    <a:pt x="0" y="222"/>
                  </a:cubicBezTo>
                  <a:cubicBezTo>
                    <a:pt x="32" y="571"/>
                    <a:pt x="32" y="761"/>
                    <a:pt x="63" y="1109"/>
                  </a:cubicBezTo>
                  <a:cubicBezTo>
                    <a:pt x="63" y="1236"/>
                    <a:pt x="348" y="1331"/>
                    <a:pt x="697" y="1331"/>
                  </a:cubicBezTo>
                  <a:lnTo>
                    <a:pt x="3230" y="1331"/>
                  </a:lnTo>
                  <a:cubicBezTo>
                    <a:pt x="3579" y="1331"/>
                    <a:pt x="3832" y="1236"/>
                    <a:pt x="3832" y="1109"/>
                  </a:cubicBezTo>
                  <a:cubicBezTo>
                    <a:pt x="3769" y="761"/>
                    <a:pt x="3769" y="571"/>
                    <a:pt x="3705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4785397" y="3132679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63" y="571"/>
                    <a:pt x="95" y="761"/>
                    <a:pt x="127" y="1109"/>
                  </a:cubicBezTo>
                  <a:cubicBezTo>
                    <a:pt x="158" y="1236"/>
                    <a:pt x="443" y="1331"/>
                    <a:pt x="792" y="1331"/>
                  </a:cubicBezTo>
                  <a:lnTo>
                    <a:pt x="3325" y="1331"/>
                  </a:lnTo>
                  <a:cubicBezTo>
                    <a:pt x="3674" y="1331"/>
                    <a:pt x="3927" y="1236"/>
                    <a:pt x="3895" y="1109"/>
                  </a:cubicBezTo>
                  <a:cubicBezTo>
                    <a:pt x="3832" y="761"/>
                    <a:pt x="3800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490011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95" y="571"/>
                    <a:pt x="158" y="761"/>
                    <a:pt x="222" y="1109"/>
                  </a:cubicBezTo>
                  <a:cubicBezTo>
                    <a:pt x="253" y="1236"/>
                    <a:pt x="538" y="1331"/>
                    <a:pt x="887" y="1331"/>
                  </a:cubicBezTo>
                  <a:lnTo>
                    <a:pt x="3420" y="1331"/>
                  </a:lnTo>
                  <a:cubicBezTo>
                    <a:pt x="3769" y="1331"/>
                    <a:pt x="4022" y="1236"/>
                    <a:pt x="3990" y="1109"/>
                  </a:cubicBezTo>
                  <a:cubicBezTo>
                    <a:pt x="3895" y="761"/>
                    <a:pt x="3832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5015657" y="3132679"/>
              <a:ext cx="108857" cy="35451"/>
            </a:xfrm>
            <a:custGeom>
              <a:avLst/>
              <a:gdLst/>
              <a:ahLst/>
              <a:cxnLst/>
              <a:rect l="l" t="t" r="r" b="b"/>
              <a:pathLst>
                <a:path w="4087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27" y="571"/>
                    <a:pt x="159" y="761"/>
                    <a:pt x="286" y="1109"/>
                  </a:cubicBezTo>
                  <a:cubicBezTo>
                    <a:pt x="317" y="1236"/>
                    <a:pt x="634" y="1331"/>
                    <a:pt x="982" y="1331"/>
                  </a:cubicBezTo>
                  <a:lnTo>
                    <a:pt x="3484" y="1331"/>
                  </a:lnTo>
                  <a:cubicBezTo>
                    <a:pt x="3833" y="1331"/>
                    <a:pt x="4086" y="1236"/>
                    <a:pt x="4054" y="1109"/>
                  </a:cubicBezTo>
                  <a:cubicBezTo>
                    <a:pt x="3928" y="761"/>
                    <a:pt x="3864" y="571"/>
                    <a:pt x="3738" y="222"/>
                  </a:cubicBezTo>
                  <a:cubicBezTo>
                    <a:pt x="3674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5130374" y="3132679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59" y="571"/>
                    <a:pt x="222" y="761"/>
                    <a:pt x="349" y="1109"/>
                  </a:cubicBezTo>
                  <a:cubicBezTo>
                    <a:pt x="412" y="1236"/>
                    <a:pt x="729" y="1331"/>
                    <a:pt x="1077" y="1331"/>
                  </a:cubicBezTo>
                  <a:lnTo>
                    <a:pt x="3579" y="1331"/>
                  </a:lnTo>
                  <a:cubicBezTo>
                    <a:pt x="3928" y="1331"/>
                    <a:pt x="4181" y="1236"/>
                    <a:pt x="4118" y="1109"/>
                  </a:cubicBezTo>
                  <a:cubicBezTo>
                    <a:pt x="3959" y="761"/>
                    <a:pt x="3896" y="571"/>
                    <a:pt x="3738" y="222"/>
                  </a:cubicBezTo>
                  <a:cubicBezTo>
                    <a:pt x="3706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5245091" y="3132679"/>
              <a:ext cx="197419" cy="35451"/>
            </a:xfrm>
            <a:custGeom>
              <a:avLst/>
              <a:gdLst/>
              <a:ahLst/>
              <a:cxnLst/>
              <a:rect l="l" t="t" r="r" b="b"/>
              <a:pathLst>
                <a:path w="7412" h="1331" extrusionOk="0">
                  <a:moveTo>
                    <a:pt x="571" y="0"/>
                  </a:moveTo>
                  <a:cubicBezTo>
                    <a:pt x="222" y="0"/>
                    <a:pt x="1" y="95"/>
                    <a:pt x="64" y="222"/>
                  </a:cubicBezTo>
                  <a:cubicBezTo>
                    <a:pt x="222" y="571"/>
                    <a:pt x="286" y="761"/>
                    <a:pt x="444" y="1109"/>
                  </a:cubicBezTo>
                  <a:cubicBezTo>
                    <a:pt x="507" y="1236"/>
                    <a:pt x="824" y="1331"/>
                    <a:pt x="1172" y="1331"/>
                  </a:cubicBezTo>
                  <a:lnTo>
                    <a:pt x="6841" y="1331"/>
                  </a:lnTo>
                  <a:cubicBezTo>
                    <a:pt x="7190" y="1331"/>
                    <a:pt x="7411" y="1236"/>
                    <a:pt x="7348" y="1109"/>
                  </a:cubicBezTo>
                  <a:cubicBezTo>
                    <a:pt x="7126" y="761"/>
                    <a:pt x="7031" y="571"/>
                    <a:pt x="6841" y="222"/>
                  </a:cubicBezTo>
                  <a:cubicBezTo>
                    <a:pt x="6778" y="95"/>
                    <a:pt x="6461" y="0"/>
                    <a:pt x="611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3678713" y="3174017"/>
              <a:ext cx="185593" cy="35451"/>
            </a:xfrm>
            <a:custGeom>
              <a:avLst/>
              <a:gdLst/>
              <a:ahLst/>
              <a:cxnLst/>
              <a:rect l="l" t="t" r="r" b="b"/>
              <a:pathLst>
                <a:path w="6968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54" y="729"/>
                    <a:pt x="64" y="1109"/>
                  </a:cubicBezTo>
                  <a:cubicBezTo>
                    <a:pt x="0" y="1204"/>
                    <a:pt x="254" y="1330"/>
                    <a:pt x="602" y="1330"/>
                  </a:cubicBezTo>
                  <a:lnTo>
                    <a:pt x="5764" y="1330"/>
                  </a:lnTo>
                  <a:cubicBezTo>
                    <a:pt x="6112" y="1330"/>
                    <a:pt x="6461" y="1204"/>
                    <a:pt x="6524" y="1109"/>
                  </a:cubicBezTo>
                  <a:cubicBezTo>
                    <a:pt x="6682" y="729"/>
                    <a:pt x="6746" y="570"/>
                    <a:pt x="6904" y="222"/>
                  </a:cubicBezTo>
                  <a:cubicBezTo>
                    <a:pt x="6967" y="95"/>
                    <a:pt x="6714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3867662" y="3174017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72" y="0"/>
                  </a:moveTo>
                  <a:cubicBezTo>
                    <a:pt x="824" y="0"/>
                    <a:pt x="507" y="95"/>
                    <a:pt x="444" y="222"/>
                  </a:cubicBezTo>
                  <a:cubicBezTo>
                    <a:pt x="285" y="570"/>
                    <a:pt x="222" y="729"/>
                    <a:pt x="63" y="1109"/>
                  </a:cubicBezTo>
                  <a:cubicBezTo>
                    <a:pt x="0" y="1204"/>
                    <a:pt x="253" y="1330"/>
                    <a:pt x="602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927" y="1109"/>
                  </a:cubicBezTo>
                  <a:cubicBezTo>
                    <a:pt x="4054" y="729"/>
                    <a:pt x="4117" y="570"/>
                    <a:pt x="4244" y="222"/>
                  </a:cubicBezTo>
                  <a:cubicBezTo>
                    <a:pt x="4307" y="95"/>
                    <a:pt x="4054" y="0"/>
                    <a:pt x="370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3988265" y="3174017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1078" y="0"/>
                  </a:moveTo>
                  <a:cubicBezTo>
                    <a:pt x="729" y="0"/>
                    <a:pt x="413" y="95"/>
                    <a:pt x="349" y="222"/>
                  </a:cubicBezTo>
                  <a:cubicBezTo>
                    <a:pt x="222" y="570"/>
                    <a:pt x="159" y="729"/>
                    <a:pt x="32" y="1109"/>
                  </a:cubicBezTo>
                  <a:cubicBezTo>
                    <a:pt x="1" y="1204"/>
                    <a:pt x="254" y="1330"/>
                    <a:pt x="603" y="1330"/>
                  </a:cubicBezTo>
                  <a:lnTo>
                    <a:pt x="3168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54" y="570"/>
                    <a:pt x="4149" y="222"/>
                  </a:cubicBezTo>
                  <a:cubicBezTo>
                    <a:pt x="4181" y="95"/>
                    <a:pt x="3928" y="0"/>
                    <a:pt x="357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4108043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983" y="0"/>
                  </a:moveTo>
                  <a:cubicBezTo>
                    <a:pt x="634" y="0"/>
                    <a:pt x="318" y="95"/>
                    <a:pt x="286" y="222"/>
                  </a:cubicBezTo>
                  <a:cubicBezTo>
                    <a:pt x="191" y="570"/>
                    <a:pt x="128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23" y="570"/>
                    <a:pt x="4086" y="222"/>
                  </a:cubicBezTo>
                  <a:cubicBezTo>
                    <a:pt x="4118" y="95"/>
                    <a:pt x="3864" y="0"/>
                    <a:pt x="351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4228673" y="3174017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887" y="0"/>
                  </a:moveTo>
                  <a:cubicBezTo>
                    <a:pt x="539" y="0"/>
                    <a:pt x="254" y="95"/>
                    <a:pt x="222" y="222"/>
                  </a:cubicBezTo>
                  <a:cubicBezTo>
                    <a:pt x="127" y="570"/>
                    <a:pt x="96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896" y="1109"/>
                  </a:cubicBezTo>
                  <a:cubicBezTo>
                    <a:pt x="3927" y="729"/>
                    <a:pt x="3959" y="570"/>
                    <a:pt x="4022" y="222"/>
                  </a:cubicBezTo>
                  <a:cubicBezTo>
                    <a:pt x="4022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4348450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824" y="0"/>
                  </a:moveTo>
                  <a:cubicBezTo>
                    <a:pt x="476" y="0"/>
                    <a:pt x="159" y="95"/>
                    <a:pt x="159" y="222"/>
                  </a:cubicBezTo>
                  <a:cubicBezTo>
                    <a:pt x="96" y="570"/>
                    <a:pt x="64" y="729"/>
                    <a:pt x="32" y="1109"/>
                  </a:cubicBezTo>
                  <a:cubicBezTo>
                    <a:pt x="1" y="1204"/>
                    <a:pt x="286" y="1330"/>
                    <a:pt x="634" y="1330"/>
                  </a:cubicBezTo>
                  <a:lnTo>
                    <a:pt x="3231" y="1330"/>
                  </a:lnTo>
                  <a:cubicBezTo>
                    <a:pt x="3579" y="1330"/>
                    <a:pt x="3864" y="1204"/>
                    <a:pt x="3896" y="1109"/>
                  </a:cubicBezTo>
                  <a:cubicBezTo>
                    <a:pt x="3927" y="729"/>
                    <a:pt x="3927" y="570"/>
                    <a:pt x="3959" y="222"/>
                  </a:cubicBezTo>
                  <a:cubicBezTo>
                    <a:pt x="3959" y="95"/>
                    <a:pt x="3674" y="0"/>
                    <a:pt x="332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4469080" y="3174017"/>
              <a:ext cx="102918" cy="35451"/>
            </a:xfrm>
            <a:custGeom>
              <a:avLst/>
              <a:gdLst/>
              <a:ahLst/>
              <a:cxnLst/>
              <a:rect l="l" t="t" r="r" b="b"/>
              <a:pathLst>
                <a:path w="3864" h="1331" extrusionOk="0">
                  <a:moveTo>
                    <a:pt x="697" y="0"/>
                  </a:moveTo>
                  <a:cubicBezTo>
                    <a:pt x="349" y="0"/>
                    <a:pt x="64" y="95"/>
                    <a:pt x="64" y="222"/>
                  </a:cubicBezTo>
                  <a:cubicBezTo>
                    <a:pt x="32" y="570"/>
                    <a:pt x="32" y="729"/>
                    <a:pt x="0" y="1109"/>
                  </a:cubicBezTo>
                  <a:cubicBezTo>
                    <a:pt x="0" y="1204"/>
                    <a:pt x="285" y="1330"/>
                    <a:pt x="634" y="1330"/>
                  </a:cubicBezTo>
                  <a:lnTo>
                    <a:pt x="3199" y="1330"/>
                  </a:lnTo>
                  <a:cubicBezTo>
                    <a:pt x="3579" y="1330"/>
                    <a:pt x="3864" y="1204"/>
                    <a:pt x="3864" y="1109"/>
                  </a:cubicBezTo>
                  <a:lnTo>
                    <a:pt x="3864" y="222"/>
                  </a:lnTo>
                  <a:cubicBezTo>
                    <a:pt x="3864" y="95"/>
                    <a:pt x="3579" y="0"/>
                    <a:pt x="323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4588858" y="3174017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634" y="0"/>
                  </a:moveTo>
                  <a:cubicBezTo>
                    <a:pt x="285" y="0"/>
                    <a:pt x="0" y="95"/>
                    <a:pt x="0" y="222"/>
                  </a:cubicBezTo>
                  <a:cubicBezTo>
                    <a:pt x="0" y="570"/>
                    <a:pt x="0" y="729"/>
                    <a:pt x="0" y="1109"/>
                  </a:cubicBezTo>
                  <a:cubicBezTo>
                    <a:pt x="0" y="1204"/>
                    <a:pt x="317" y="1330"/>
                    <a:pt x="665" y="1330"/>
                  </a:cubicBezTo>
                  <a:lnTo>
                    <a:pt x="3230" y="1330"/>
                  </a:lnTo>
                  <a:cubicBezTo>
                    <a:pt x="3610" y="1330"/>
                    <a:pt x="3895" y="1204"/>
                    <a:pt x="3864" y="1109"/>
                  </a:cubicBezTo>
                  <a:cubicBezTo>
                    <a:pt x="3832" y="729"/>
                    <a:pt x="3832" y="570"/>
                    <a:pt x="3800" y="222"/>
                  </a:cubicBezTo>
                  <a:cubicBezTo>
                    <a:pt x="3800" y="95"/>
                    <a:pt x="3515" y="0"/>
                    <a:pt x="316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4706931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86" y="0"/>
                    <a:pt x="1" y="95"/>
                    <a:pt x="1" y="222"/>
                  </a:cubicBezTo>
                  <a:cubicBezTo>
                    <a:pt x="33" y="570"/>
                    <a:pt x="64" y="729"/>
                    <a:pt x="96" y="1109"/>
                  </a:cubicBezTo>
                  <a:cubicBezTo>
                    <a:pt x="96" y="1204"/>
                    <a:pt x="381" y="1330"/>
                    <a:pt x="761" y="1330"/>
                  </a:cubicBezTo>
                  <a:lnTo>
                    <a:pt x="3326" y="1330"/>
                  </a:lnTo>
                  <a:cubicBezTo>
                    <a:pt x="3674" y="1330"/>
                    <a:pt x="3959" y="1204"/>
                    <a:pt x="3959" y="1109"/>
                  </a:cubicBezTo>
                  <a:cubicBezTo>
                    <a:pt x="3896" y="729"/>
                    <a:pt x="3864" y="570"/>
                    <a:pt x="3801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4825030" y="3174017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602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64" y="570"/>
                    <a:pt x="96" y="729"/>
                    <a:pt x="159" y="1109"/>
                  </a:cubicBezTo>
                  <a:cubicBezTo>
                    <a:pt x="191" y="1204"/>
                    <a:pt x="476" y="1330"/>
                    <a:pt x="824" y="1330"/>
                  </a:cubicBezTo>
                  <a:lnTo>
                    <a:pt x="3421" y="1330"/>
                  </a:lnTo>
                  <a:cubicBezTo>
                    <a:pt x="3769" y="1330"/>
                    <a:pt x="4054" y="1204"/>
                    <a:pt x="4023" y="1109"/>
                  </a:cubicBezTo>
                  <a:cubicBezTo>
                    <a:pt x="3927" y="729"/>
                    <a:pt x="3896" y="570"/>
                    <a:pt x="3832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4943130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59" y="729"/>
                    <a:pt x="222" y="1109"/>
                  </a:cubicBezTo>
                  <a:cubicBezTo>
                    <a:pt x="254" y="1204"/>
                    <a:pt x="570" y="1330"/>
                    <a:pt x="919" y="1330"/>
                  </a:cubicBezTo>
                  <a:lnTo>
                    <a:pt x="3515" y="1330"/>
                  </a:lnTo>
                  <a:cubicBezTo>
                    <a:pt x="3864" y="1330"/>
                    <a:pt x="4117" y="1204"/>
                    <a:pt x="4086" y="1109"/>
                  </a:cubicBezTo>
                  <a:cubicBezTo>
                    <a:pt x="3991" y="729"/>
                    <a:pt x="3927" y="570"/>
                    <a:pt x="3832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5060377" y="3174017"/>
              <a:ext cx="113039" cy="35451"/>
            </a:xfrm>
            <a:custGeom>
              <a:avLst/>
              <a:gdLst/>
              <a:ahLst/>
              <a:cxnLst/>
              <a:rect l="l" t="t" r="r" b="b"/>
              <a:pathLst>
                <a:path w="4244" h="1331" extrusionOk="0">
                  <a:moveTo>
                    <a:pt x="634" y="0"/>
                  </a:moveTo>
                  <a:cubicBezTo>
                    <a:pt x="285" y="0"/>
                    <a:pt x="0" y="95"/>
                    <a:pt x="64" y="222"/>
                  </a:cubicBezTo>
                  <a:cubicBezTo>
                    <a:pt x="159" y="570"/>
                    <a:pt x="222" y="729"/>
                    <a:pt x="317" y="1109"/>
                  </a:cubicBezTo>
                  <a:cubicBezTo>
                    <a:pt x="380" y="1204"/>
                    <a:pt x="697" y="1330"/>
                    <a:pt x="1045" y="1330"/>
                  </a:cubicBezTo>
                  <a:lnTo>
                    <a:pt x="3610" y="1330"/>
                  </a:lnTo>
                  <a:cubicBezTo>
                    <a:pt x="3991" y="1330"/>
                    <a:pt x="4244" y="1204"/>
                    <a:pt x="4181" y="1109"/>
                  </a:cubicBezTo>
                  <a:cubicBezTo>
                    <a:pt x="4054" y="729"/>
                    <a:pt x="3991" y="570"/>
                    <a:pt x="3864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5178450" y="3174017"/>
              <a:ext cx="286832" cy="35451"/>
            </a:xfrm>
            <a:custGeom>
              <a:avLst/>
              <a:gdLst/>
              <a:ahLst/>
              <a:cxnLst/>
              <a:rect l="l" t="t" r="r" b="b"/>
              <a:pathLst>
                <a:path w="10769" h="1331" extrusionOk="0">
                  <a:moveTo>
                    <a:pt x="603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191" y="570"/>
                    <a:pt x="254" y="729"/>
                    <a:pt x="413" y="1109"/>
                  </a:cubicBezTo>
                  <a:cubicBezTo>
                    <a:pt x="444" y="1204"/>
                    <a:pt x="761" y="1330"/>
                    <a:pt x="1141" y="1330"/>
                  </a:cubicBezTo>
                  <a:lnTo>
                    <a:pt x="10167" y="1330"/>
                  </a:lnTo>
                  <a:cubicBezTo>
                    <a:pt x="10515" y="1330"/>
                    <a:pt x="10768" y="1204"/>
                    <a:pt x="10705" y="1109"/>
                  </a:cubicBezTo>
                  <a:cubicBezTo>
                    <a:pt x="10483" y="729"/>
                    <a:pt x="10388" y="570"/>
                    <a:pt x="10198" y="222"/>
                  </a:cubicBezTo>
                  <a:cubicBezTo>
                    <a:pt x="10135" y="95"/>
                    <a:pt x="9787" y="0"/>
                    <a:pt x="943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3655940" y="3214502"/>
              <a:ext cx="293571" cy="35451"/>
            </a:xfrm>
            <a:custGeom>
              <a:avLst/>
              <a:gdLst/>
              <a:ahLst/>
              <a:cxnLst/>
              <a:rect l="l" t="t" r="r" b="b"/>
              <a:pathLst>
                <a:path w="11022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85" y="760"/>
                    <a:pt x="64" y="1109"/>
                  </a:cubicBezTo>
                  <a:cubicBezTo>
                    <a:pt x="0" y="1235"/>
                    <a:pt x="254" y="1330"/>
                    <a:pt x="602" y="1330"/>
                  </a:cubicBezTo>
                  <a:lnTo>
                    <a:pt x="9881" y="1330"/>
                  </a:lnTo>
                  <a:cubicBezTo>
                    <a:pt x="10261" y="1330"/>
                    <a:pt x="10578" y="1235"/>
                    <a:pt x="10641" y="1109"/>
                  </a:cubicBezTo>
                  <a:cubicBezTo>
                    <a:pt x="10768" y="760"/>
                    <a:pt x="10831" y="570"/>
                    <a:pt x="10989" y="222"/>
                  </a:cubicBezTo>
                  <a:cubicBezTo>
                    <a:pt x="11021" y="95"/>
                    <a:pt x="10768" y="0"/>
                    <a:pt x="1041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3955371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09" y="0"/>
                  </a:moveTo>
                  <a:cubicBezTo>
                    <a:pt x="729" y="0"/>
                    <a:pt x="412" y="95"/>
                    <a:pt x="381" y="222"/>
                  </a:cubicBezTo>
                  <a:cubicBezTo>
                    <a:pt x="254" y="570"/>
                    <a:pt x="159" y="760"/>
                    <a:pt x="32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263" y="1330"/>
                  </a:lnTo>
                  <a:cubicBezTo>
                    <a:pt x="3643" y="1330"/>
                    <a:pt x="3959" y="1235"/>
                    <a:pt x="3991" y="1109"/>
                  </a:cubicBezTo>
                  <a:cubicBezTo>
                    <a:pt x="4118" y="760"/>
                    <a:pt x="4181" y="570"/>
                    <a:pt x="4276" y="222"/>
                  </a:cubicBezTo>
                  <a:cubicBezTo>
                    <a:pt x="4308" y="95"/>
                    <a:pt x="4054" y="0"/>
                    <a:pt x="37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4078531" y="3214502"/>
              <a:ext cx="113066" cy="35451"/>
            </a:xfrm>
            <a:custGeom>
              <a:avLst/>
              <a:gdLst/>
              <a:ahLst/>
              <a:cxnLst/>
              <a:rect l="l" t="t" r="r" b="b"/>
              <a:pathLst>
                <a:path w="4245" h="1331" extrusionOk="0">
                  <a:moveTo>
                    <a:pt x="1014" y="0"/>
                  </a:moveTo>
                  <a:cubicBezTo>
                    <a:pt x="665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74" y="1330"/>
                    <a:pt x="3991" y="1235"/>
                    <a:pt x="4022" y="1109"/>
                  </a:cubicBezTo>
                  <a:cubicBezTo>
                    <a:pt x="4086" y="760"/>
                    <a:pt x="4117" y="570"/>
                    <a:pt x="4212" y="222"/>
                  </a:cubicBezTo>
                  <a:cubicBezTo>
                    <a:pt x="4244" y="95"/>
                    <a:pt x="3959" y="0"/>
                    <a:pt x="361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4201691" y="321450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918" y="0"/>
                  </a:moveTo>
                  <a:cubicBezTo>
                    <a:pt x="570" y="0"/>
                    <a:pt x="253" y="95"/>
                    <a:pt x="222" y="222"/>
                  </a:cubicBezTo>
                  <a:cubicBezTo>
                    <a:pt x="158" y="570"/>
                    <a:pt x="127" y="760"/>
                    <a:pt x="32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90" y="1235"/>
                    <a:pt x="3990" y="1109"/>
                  </a:cubicBezTo>
                  <a:cubicBezTo>
                    <a:pt x="4054" y="760"/>
                    <a:pt x="4085" y="570"/>
                    <a:pt x="4149" y="222"/>
                  </a:cubicBezTo>
                  <a:cubicBezTo>
                    <a:pt x="4149" y="95"/>
                    <a:pt x="3895" y="0"/>
                    <a:pt x="35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4325677" y="321450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824" y="0"/>
                  </a:moveTo>
                  <a:cubicBezTo>
                    <a:pt x="475" y="0"/>
                    <a:pt x="159" y="95"/>
                    <a:pt x="127" y="222"/>
                  </a:cubicBezTo>
                  <a:cubicBezTo>
                    <a:pt x="95" y="570"/>
                    <a:pt x="64" y="760"/>
                    <a:pt x="0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42" y="1330"/>
                    <a:pt x="3959" y="1235"/>
                    <a:pt x="3959" y="1109"/>
                  </a:cubicBezTo>
                  <a:cubicBezTo>
                    <a:pt x="3991" y="760"/>
                    <a:pt x="4022" y="570"/>
                    <a:pt x="4054" y="222"/>
                  </a:cubicBezTo>
                  <a:cubicBezTo>
                    <a:pt x="4054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4448838" y="3214502"/>
              <a:ext cx="106300" cy="35451"/>
            </a:xfrm>
            <a:custGeom>
              <a:avLst/>
              <a:gdLst/>
              <a:ahLst/>
              <a:cxnLst/>
              <a:rect l="l" t="t" r="r" b="b"/>
              <a:pathLst>
                <a:path w="3991" h="1331" extrusionOk="0">
                  <a:moveTo>
                    <a:pt x="729" y="0"/>
                  </a:moveTo>
                  <a:cubicBezTo>
                    <a:pt x="380" y="0"/>
                    <a:pt x="95" y="95"/>
                    <a:pt x="63" y="222"/>
                  </a:cubicBezTo>
                  <a:cubicBezTo>
                    <a:pt x="32" y="570"/>
                    <a:pt x="32" y="760"/>
                    <a:pt x="0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59" y="760"/>
                    <a:pt x="3959" y="570"/>
                    <a:pt x="3990" y="222"/>
                  </a:cubicBezTo>
                  <a:cubicBezTo>
                    <a:pt x="3990" y="95"/>
                    <a:pt x="3674" y="0"/>
                    <a:pt x="332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4571971" y="3214502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66" y="0"/>
                  </a:moveTo>
                  <a:cubicBezTo>
                    <a:pt x="286" y="0"/>
                    <a:pt x="1" y="95"/>
                    <a:pt x="1" y="222"/>
                  </a:cubicBezTo>
                  <a:lnTo>
                    <a:pt x="1" y="1109"/>
                  </a:lnTo>
                  <a:cubicBezTo>
                    <a:pt x="1" y="1235"/>
                    <a:pt x="286" y="1330"/>
                    <a:pt x="666" y="1330"/>
                  </a:cubicBezTo>
                  <a:lnTo>
                    <a:pt x="3326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28" y="760"/>
                    <a:pt x="3928" y="570"/>
                    <a:pt x="3896" y="222"/>
                  </a:cubicBezTo>
                  <a:cubicBezTo>
                    <a:pt x="3896" y="95"/>
                    <a:pt x="3611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4692601" y="321450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666" y="0"/>
                  </a:moveTo>
                  <a:cubicBezTo>
                    <a:pt x="286" y="0"/>
                    <a:pt x="0" y="95"/>
                    <a:pt x="32" y="222"/>
                  </a:cubicBezTo>
                  <a:cubicBezTo>
                    <a:pt x="64" y="570"/>
                    <a:pt x="64" y="760"/>
                    <a:pt x="95" y="1109"/>
                  </a:cubicBezTo>
                  <a:cubicBezTo>
                    <a:pt x="95" y="1235"/>
                    <a:pt x="412" y="1330"/>
                    <a:pt x="761" y="1330"/>
                  </a:cubicBezTo>
                  <a:lnTo>
                    <a:pt x="3421" y="1330"/>
                  </a:lnTo>
                  <a:cubicBezTo>
                    <a:pt x="3801" y="1330"/>
                    <a:pt x="4086" y="1235"/>
                    <a:pt x="4054" y="1109"/>
                  </a:cubicBezTo>
                  <a:cubicBezTo>
                    <a:pt x="4022" y="760"/>
                    <a:pt x="3991" y="570"/>
                    <a:pt x="3927" y="222"/>
                  </a:cubicBezTo>
                  <a:cubicBezTo>
                    <a:pt x="3927" y="95"/>
                    <a:pt x="3611" y="0"/>
                    <a:pt x="326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4814057" y="3214502"/>
              <a:ext cx="110535" cy="35451"/>
            </a:xfrm>
            <a:custGeom>
              <a:avLst/>
              <a:gdLst/>
              <a:ahLst/>
              <a:cxnLst/>
              <a:rect l="l" t="t" r="r" b="b"/>
              <a:pathLst>
                <a:path w="4150" h="1331" extrusionOk="0">
                  <a:moveTo>
                    <a:pt x="634" y="0"/>
                  </a:moveTo>
                  <a:cubicBezTo>
                    <a:pt x="286" y="0"/>
                    <a:pt x="1" y="95"/>
                    <a:pt x="33" y="222"/>
                  </a:cubicBezTo>
                  <a:cubicBezTo>
                    <a:pt x="64" y="570"/>
                    <a:pt x="96" y="760"/>
                    <a:pt x="159" y="1109"/>
                  </a:cubicBezTo>
                  <a:cubicBezTo>
                    <a:pt x="159" y="1235"/>
                    <a:pt x="476" y="1330"/>
                    <a:pt x="856" y="1330"/>
                  </a:cubicBezTo>
                  <a:lnTo>
                    <a:pt x="3516" y="1330"/>
                  </a:lnTo>
                  <a:cubicBezTo>
                    <a:pt x="3864" y="1330"/>
                    <a:pt x="4149" y="1235"/>
                    <a:pt x="4118" y="1109"/>
                  </a:cubicBezTo>
                  <a:cubicBezTo>
                    <a:pt x="4054" y="760"/>
                    <a:pt x="3991" y="570"/>
                    <a:pt x="3928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4935539" y="3214502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27" y="760"/>
                    <a:pt x="222" y="1109"/>
                  </a:cubicBezTo>
                  <a:cubicBezTo>
                    <a:pt x="254" y="1235"/>
                    <a:pt x="570" y="1330"/>
                    <a:pt x="919" y="1330"/>
                  </a:cubicBezTo>
                  <a:lnTo>
                    <a:pt x="3579" y="1330"/>
                  </a:lnTo>
                  <a:cubicBezTo>
                    <a:pt x="3927" y="1330"/>
                    <a:pt x="4212" y="1235"/>
                    <a:pt x="4180" y="1109"/>
                  </a:cubicBezTo>
                  <a:cubicBezTo>
                    <a:pt x="4085" y="760"/>
                    <a:pt x="4022" y="570"/>
                    <a:pt x="3927" y="222"/>
                  </a:cubicBezTo>
                  <a:cubicBezTo>
                    <a:pt x="3895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5056142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59" y="570"/>
                    <a:pt x="191" y="760"/>
                    <a:pt x="318" y="1109"/>
                  </a:cubicBezTo>
                  <a:cubicBezTo>
                    <a:pt x="349" y="1235"/>
                    <a:pt x="666" y="1330"/>
                    <a:pt x="1046" y="1330"/>
                  </a:cubicBezTo>
                  <a:lnTo>
                    <a:pt x="3674" y="1330"/>
                  </a:lnTo>
                  <a:cubicBezTo>
                    <a:pt x="4054" y="1330"/>
                    <a:pt x="4308" y="1235"/>
                    <a:pt x="4276" y="1109"/>
                  </a:cubicBezTo>
                  <a:cubicBezTo>
                    <a:pt x="4150" y="760"/>
                    <a:pt x="4086" y="570"/>
                    <a:pt x="3959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4"/>
            <p:cNvSpPr/>
            <p:nvPr/>
          </p:nvSpPr>
          <p:spPr>
            <a:xfrm>
              <a:off x="5177624" y="3214502"/>
              <a:ext cx="310431" cy="35451"/>
            </a:xfrm>
            <a:custGeom>
              <a:avLst/>
              <a:gdLst/>
              <a:ahLst/>
              <a:cxnLst/>
              <a:rect l="l" t="t" r="r" b="b"/>
              <a:pathLst>
                <a:path w="11655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59" y="570"/>
                    <a:pt x="222" y="760"/>
                    <a:pt x="380" y="1109"/>
                  </a:cubicBezTo>
                  <a:cubicBezTo>
                    <a:pt x="412" y="1235"/>
                    <a:pt x="760" y="1330"/>
                    <a:pt x="1109" y="1330"/>
                  </a:cubicBezTo>
                  <a:lnTo>
                    <a:pt x="11053" y="1330"/>
                  </a:lnTo>
                  <a:cubicBezTo>
                    <a:pt x="11401" y="1330"/>
                    <a:pt x="11654" y="1235"/>
                    <a:pt x="11591" y="1109"/>
                  </a:cubicBezTo>
                  <a:cubicBezTo>
                    <a:pt x="11401" y="760"/>
                    <a:pt x="11306" y="570"/>
                    <a:pt x="11084" y="222"/>
                  </a:cubicBezTo>
                  <a:cubicBezTo>
                    <a:pt x="11021" y="95"/>
                    <a:pt x="10673" y="0"/>
                    <a:pt x="1032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3633167" y="3255839"/>
              <a:ext cx="123160" cy="35451"/>
            </a:xfrm>
            <a:custGeom>
              <a:avLst/>
              <a:gdLst/>
              <a:ahLst/>
              <a:cxnLst/>
              <a:rect l="l" t="t" r="r" b="b"/>
              <a:pathLst>
                <a:path w="4624" h="1331" extrusionOk="0">
                  <a:moveTo>
                    <a:pt x="1330" y="0"/>
                  </a:moveTo>
                  <a:cubicBezTo>
                    <a:pt x="982" y="0"/>
                    <a:pt x="634" y="95"/>
                    <a:pt x="539" y="222"/>
                  </a:cubicBezTo>
                  <a:cubicBezTo>
                    <a:pt x="348" y="570"/>
                    <a:pt x="253" y="760"/>
                    <a:pt x="63" y="1109"/>
                  </a:cubicBezTo>
                  <a:cubicBezTo>
                    <a:pt x="0" y="1235"/>
                    <a:pt x="253" y="1330"/>
                    <a:pt x="634" y="1330"/>
                  </a:cubicBezTo>
                  <a:lnTo>
                    <a:pt x="3325" y="1330"/>
                  </a:lnTo>
                  <a:cubicBezTo>
                    <a:pt x="3705" y="1330"/>
                    <a:pt x="4054" y="1235"/>
                    <a:pt x="4117" y="1109"/>
                  </a:cubicBezTo>
                  <a:cubicBezTo>
                    <a:pt x="4307" y="760"/>
                    <a:pt x="4402" y="570"/>
                    <a:pt x="4560" y="222"/>
                  </a:cubicBezTo>
                  <a:cubicBezTo>
                    <a:pt x="4624" y="95"/>
                    <a:pt x="4370" y="0"/>
                    <a:pt x="39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3759684" y="3255839"/>
              <a:ext cx="120657" cy="35451"/>
            </a:xfrm>
            <a:custGeom>
              <a:avLst/>
              <a:gdLst/>
              <a:ahLst/>
              <a:cxnLst/>
              <a:rect l="l" t="t" r="r" b="b"/>
              <a:pathLst>
                <a:path w="4530" h="1331" extrusionOk="0">
                  <a:moveTo>
                    <a:pt x="1236" y="0"/>
                  </a:moveTo>
                  <a:cubicBezTo>
                    <a:pt x="887" y="0"/>
                    <a:pt x="539" y="95"/>
                    <a:pt x="476" y="222"/>
                  </a:cubicBezTo>
                  <a:cubicBezTo>
                    <a:pt x="317" y="570"/>
                    <a:pt x="222" y="760"/>
                    <a:pt x="64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3357" y="1330"/>
                  </a:lnTo>
                  <a:cubicBezTo>
                    <a:pt x="3706" y="1330"/>
                    <a:pt x="4054" y="1235"/>
                    <a:pt x="4117" y="1109"/>
                  </a:cubicBezTo>
                  <a:cubicBezTo>
                    <a:pt x="4276" y="760"/>
                    <a:pt x="4339" y="570"/>
                    <a:pt x="4498" y="222"/>
                  </a:cubicBezTo>
                  <a:cubicBezTo>
                    <a:pt x="4529" y="95"/>
                    <a:pt x="4276" y="0"/>
                    <a:pt x="389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3886200" y="3255839"/>
              <a:ext cx="118126" cy="35451"/>
            </a:xfrm>
            <a:custGeom>
              <a:avLst/>
              <a:gdLst/>
              <a:ahLst/>
              <a:cxnLst/>
              <a:rect l="l" t="t" r="r" b="b"/>
              <a:pathLst>
                <a:path w="4435" h="1331" extrusionOk="0">
                  <a:moveTo>
                    <a:pt x="1141" y="0"/>
                  </a:moveTo>
                  <a:cubicBezTo>
                    <a:pt x="793" y="0"/>
                    <a:pt x="444" y="95"/>
                    <a:pt x="381" y="222"/>
                  </a:cubicBezTo>
                  <a:cubicBezTo>
                    <a:pt x="254" y="570"/>
                    <a:pt x="191" y="760"/>
                    <a:pt x="33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358" y="1330"/>
                  </a:lnTo>
                  <a:cubicBezTo>
                    <a:pt x="3706" y="1330"/>
                    <a:pt x="4054" y="1235"/>
                    <a:pt x="4086" y="1109"/>
                  </a:cubicBezTo>
                  <a:cubicBezTo>
                    <a:pt x="4213" y="760"/>
                    <a:pt x="4276" y="570"/>
                    <a:pt x="4403" y="222"/>
                  </a:cubicBezTo>
                  <a:cubicBezTo>
                    <a:pt x="4435" y="95"/>
                    <a:pt x="4181" y="0"/>
                    <a:pt x="380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4012743" y="3255839"/>
              <a:ext cx="186445" cy="35451"/>
            </a:xfrm>
            <a:custGeom>
              <a:avLst/>
              <a:gdLst/>
              <a:ahLst/>
              <a:cxnLst/>
              <a:rect l="l" t="t" r="r" b="b"/>
              <a:pathLst>
                <a:path w="7000" h="1331" extrusionOk="0">
                  <a:moveTo>
                    <a:pt x="1045" y="0"/>
                  </a:moveTo>
                  <a:cubicBezTo>
                    <a:pt x="697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6049" y="1330"/>
                  </a:lnTo>
                  <a:cubicBezTo>
                    <a:pt x="6429" y="1330"/>
                    <a:pt x="6746" y="1235"/>
                    <a:pt x="6777" y="1109"/>
                  </a:cubicBezTo>
                  <a:cubicBezTo>
                    <a:pt x="6872" y="760"/>
                    <a:pt x="6904" y="570"/>
                    <a:pt x="6999" y="222"/>
                  </a:cubicBezTo>
                  <a:cubicBezTo>
                    <a:pt x="6999" y="95"/>
                    <a:pt x="6746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4"/>
            <p:cNvSpPr/>
            <p:nvPr/>
          </p:nvSpPr>
          <p:spPr>
            <a:xfrm>
              <a:off x="4210960" y="3255839"/>
              <a:ext cx="722075" cy="35451"/>
            </a:xfrm>
            <a:custGeom>
              <a:avLst/>
              <a:gdLst/>
              <a:ahLst/>
              <a:cxnLst/>
              <a:rect l="l" t="t" r="r" b="b"/>
              <a:pathLst>
                <a:path w="27110" h="1331" extrusionOk="0">
                  <a:moveTo>
                    <a:pt x="919" y="0"/>
                  </a:moveTo>
                  <a:cubicBezTo>
                    <a:pt x="570" y="0"/>
                    <a:pt x="254" y="95"/>
                    <a:pt x="222" y="222"/>
                  </a:cubicBezTo>
                  <a:cubicBezTo>
                    <a:pt x="127" y="570"/>
                    <a:pt x="95" y="760"/>
                    <a:pt x="32" y="1109"/>
                  </a:cubicBezTo>
                  <a:cubicBezTo>
                    <a:pt x="0" y="1235"/>
                    <a:pt x="285" y="1330"/>
                    <a:pt x="666" y="1330"/>
                  </a:cubicBezTo>
                  <a:lnTo>
                    <a:pt x="26444" y="1330"/>
                  </a:lnTo>
                  <a:cubicBezTo>
                    <a:pt x="26824" y="1330"/>
                    <a:pt x="27109" y="1235"/>
                    <a:pt x="27078" y="1109"/>
                  </a:cubicBezTo>
                  <a:cubicBezTo>
                    <a:pt x="27014" y="760"/>
                    <a:pt x="26982" y="570"/>
                    <a:pt x="26887" y="222"/>
                  </a:cubicBezTo>
                  <a:cubicBezTo>
                    <a:pt x="26887" y="95"/>
                    <a:pt x="26571" y="0"/>
                    <a:pt x="26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4"/>
            <p:cNvSpPr/>
            <p:nvPr/>
          </p:nvSpPr>
          <p:spPr>
            <a:xfrm>
              <a:off x="4944808" y="3255839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96" y="570"/>
                    <a:pt x="127" y="760"/>
                    <a:pt x="222" y="1109"/>
                  </a:cubicBezTo>
                  <a:cubicBezTo>
                    <a:pt x="254" y="1235"/>
                    <a:pt x="571" y="1330"/>
                    <a:pt x="951" y="1330"/>
                  </a:cubicBezTo>
                  <a:lnTo>
                    <a:pt x="3642" y="1330"/>
                  </a:lnTo>
                  <a:cubicBezTo>
                    <a:pt x="4023" y="1330"/>
                    <a:pt x="4308" y="1235"/>
                    <a:pt x="4276" y="1109"/>
                  </a:cubicBezTo>
                  <a:cubicBezTo>
                    <a:pt x="4181" y="760"/>
                    <a:pt x="4118" y="570"/>
                    <a:pt x="4023" y="222"/>
                  </a:cubicBezTo>
                  <a:cubicBezTo>
                    <a:pt x="3991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5068794" y="3255839"/>
              <a:ext cx="117274" cy="35451"/>
            </a:xfrm>
            <a:custGeom>
              <a:avLst/>
              <a:gdLst/>
              <a:ahLst/>
              <a:cxnLst/>
              <a:rect l="l" t="t" r="r" b="b"/>
              <a:pathLst>
                <a:path w="4403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28" y="570"/>
                    <a:pt x="191" y="760"/>
                    <a:pt x="286" y="1109"/>
                  </a:cubicBezTo>
                  <a:cubicBezTo>
                    <a:pt x="318" y="1235"/>
                    <a:pt x="666" y="1330"/>
                    <a:pt x="1046" y="1330"/>
                  </a:cubicBezTo>
                  <a:lnTo>
                    <a:pt x="3770" y="1330"/>
                  </a:lnTo>
                  <a:cubicBezTo>
                    <a:pt x="4118" y="1330"/>
                    <a:pt x="4403" y="1235"/>
                    <a:pt x="4340" y="1109"/>
                  </a:cubicBezTo>
                  <a:cubicBezTo>
                    <a:pt x="4213" y="760"/>
                    <a:pt x="4150" y="570"/>
                    <a:pt x="4023" y="222"/>
                  </a:cubicBezTo>
                  <a:cubicBezTo>
                    <a:pt x="3991" y="95"/>
                    <a:pt x="3643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5192806" y="325583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634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90" y="570"/>
                    <a:pt x="254" y="760"/>
                    <a:pt x="380" y="1109"/>
                  </a:cubicBezTo>
                  <a:cubicBezTo>
                    <a:pt x="412" y="1235"/>
                    <a:pt x="760" y="1330"/>
                    <a:pt x="1140" y="1330"/>
                  </a:cubicBezTo>
                  <a:lnTo>
                    <a:pt x="3167" y="1330"/>
                  </a:lnTo>
                  <a:cubicBezTo>
                    <a:pt x="3547" y="1330"/>
                    <a:pt x="3801" y="1235"/>
                    <a:pt x="3769" y="1109"/>
                  </a:cubicBezTo>
                  <a:cubicBezTo>
                    <a:pt x="3611" y="760"/>
                    <a:pt x="3547" y="570"/>
                    <a:pt x="3389" y="222"/>
                  </a:cubicBezTo>
                  <a:cubicBezTo>
                    <a:pt x="3325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5405354" y="3255839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254" y="570"/>
                    <a:pt x="349" y="760"/>
                    <a:pt x="508" y="1109"/>
                  </a:cubicBezTo>
                  <a:cubicBezTo>
                    <a:pt x="571" y="1235"/>
                    <a:pt x="919" y="1330"/>
                    <a:pt x="1299" y="1330"/>
                  </a:cubicBezTo>
                  <a:lnTo>
                    <a:pt x="3326" y="1330"/>
                  </a:lnTo>
                  <a:cubicBezTo>
                    <a:pt x="3706" y="1330"/>
                    <a:pt x="3959" y="1235"/>
                    <a:pt x="3896" y="1109"/>
                  </a:cubicBezTo>
                  <a:cubicBezTo>
                    <a:pt x="3706" y="760"/>
                    <a:pt x="3611" y="570"/>
                    <a:pt x="3421" y="222"/>
                  </a:cubicBezTo>
                  <a:cubicBezTo>
                    <a:pt x="3326" y="95"/>
                    <a:pt x="2978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4"/>
            <p:cNvSpPr/>
            <p:nvPr/>
          </p:nvSpPr>
          <p:spPr>
            <a:xfrm>
              <a:off x="5299080" y="3255839"/>
              <a:ext cx="93649" cy="15209"/>
            </a:xfrm>
            <a:custGeom>
              <a:avLst/>
              <a:gdLst/>
              <a:ahLst/>
              <a:cxnLst/>
              <a:rect l="l" t="t" r="r" b="b"/>
              <a:pathLst>
                <a:path w="3516" h="57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64" y="253"/>
                    <a:pt x="96" y="285"/>
                    <a:pt x="96" y="348"/>
                  </a:cubicBezTo>
                  <a:cubicBezTo>
                    <a:pt x="159" y="443"/>
                    <a:pt x="507" y="570"/>
                    <a:pt x="887" y="570"/>
                  </a:cubicBezTo>
                  <a:lnTo>
                    <a:pt x="2882" y="570"/>
                  </a:lnTo>
                  <a:cubicBezTo>
                    <a:pt x="3262" y="570"/>
                    <a:pt x="3516" y="443"/>
                    <a:pt x="3452" y="348"/>
                  </a:cubicBezTo>
                  <a:cubicBezTo>
                    <a:pt x="3421" y="285"/>
                    <a:pt x="3421" y="253"/>
                    <a:pt x="3389" y="222"/>
                  </a:cubicBezTo>
                  <a:cubicBezTo>
                    <a:pt x="3326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5308349" y="3276082"/>
              <a:ext cx="94501" cy="15209"/>
            </a:xfrm>
            <a:custGeom>
              <a:avLst/>
              <a:gdLst/>
              <a:ahLst/>
              <a:cxnLst/>
              <a:rect l="l" t="t" r="r" b="b"/>
              <a:pathLst>
                <a:path w="3548" h="571" extrusionOk="0">
                  <a:moveTo>
                    <a:pt x="634" y="0"/>
                  </a:moveTo>
                  <a:cubicBezTo>
                    <a:pt x="254" y="0"/>
                    <a:pt x="1" y="127"/>
                    <a:pt x="33" y="222"/>
                  </a:cubicBezTo>
                  <a:cubicBezTo>
                    <a:pt x="64" y="285"/>
                    <a:pt x="64" y="285"/>
                    <a:pt x="96" y="349"/>
                  </a:cubicBezTo>
                  <a:cubicBezTo>
                    <a:pt x="159" y="475"/>
                    <a:pt x="508" y="570"/>
                    <a:pt x="856" y="570"/>
                  </a:cubicBezTo>
                  <a:lnTo>
                    <a:pt x="2914" y="570"/>
                  </a:lnTo>
                  <a:cubicBezTo>
                    <a:pt x="3294" y="570"/>
                    <a:pt x="3548" y="475"/>
                    <a:pt x="3485" y="349"/>
                  </a:cubicBezTo>
                  <a:cubicBezTo>
                    <a:pt x="3453" y="285"/>
                    <a:pt x="3453" y="285"/>
                    <a:pt x="3421" y="222"/>
                  </a:cubicBezTo>
                  <a:cubicBezTo>
                    <a:pt x="3358" y="127"/>
                    <a:pt x="3009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4178066" y="3308976"/>
              <a:ext cx="787863" cy="134986"/>
            </a:xfrm>
            <a:custGeom>
              <a:avLst/>
              <a:gdLst/>
              <a:ahLst/>
              <a:cxnLst/>
              <a:rect l="l" t="t" r="r" b="b"/>
              <a:pathLst>
                <a:path w="29580" h="5068" extrusionOk="0">
                  <a:moveTo>
                    <a:pt x="1425" y="0"/>
                  </a:moveTo>
                  <a:cubicBezTo>
                    <a:pt x="1235" y="0"/>
                    <a:pt x="1045" y="32"/>
                    <a:pt x="1045" y="95"/>
                  </a:cubicBezTo>
                  <a:cubicBezTo>
                    <a:pt x="634" y="2059"/>
                    <a:pt x="412" y="3009"/>
                    <a:pt x="0" y="4941"/>
                  </a:cubicBezTo>
                  <a:cubicBezTo>
                    <a:pt x="0" y="5004"/>
                    <a:pt x="159" y="5067"/>
                    <a:pt x="349" y="5067"/>
                  </a:cubicBezTo>
                  <a:lnTo>
                    <a:pt x="29231" y="5067"/>
                  </a:lnTo>
                  <a:cubicBezTo>
                    <a:pt x="29421" y="5067"/>
                    <a:pt x="29579" y="5004"/>
                    <a:pt x="29579" y="4941"/>
                  </a:cubicBezTo>
                  <a:cubicBezTo>
                    <a:pt x="29168" y="3009"/>
                    <a:pt x="28946" y="2059"/>
                    <a:pt x="28534" y="95"/>
                  </a:cubicBezTo>
                  <a:cubicBezTo>
                    <a:pt x="28534" y="32"/>
                    <a:pt x="28376" y="0"/>
                    <a:pt x="281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3669418" y="1926460"/>
              <a:ext cx="1805134" cy="1008028"/>
            </a:xfrm>
            <a:custGeom>
              <a:avLst/>
              <a:gdLst/>
              <a:ahLst/>
              <a:cxnLst/>
              <a:rect l="l" t="t" r="r" b="b"/>
              <a:pathLst>
                <a:path w="67773" h="37846" extrusionOk="0">
                  <a:moveTo>
                    <a:pt x="1711" y="1"/>
                  </a:moveTo>
                  <a:cubicBezTo>
                    <a:pt x="793" y="1"/>
                    <a:pt x="1" y="761"/>
                    <a:pt x="1" y="1711"/>
                  </a:cubicBezTo>
                  <a:lnTo>
                    <a:pt x="1" y="36167"/>
                  </a:lnTo>
                  <a:cubicBezTo>
                    <a:pt x="1" y="37085"/>
                    <a:pt x="793" y="37845"/>
                    <a:pt x="1711" y="37845"/>
                  </a:cubicBezTo>
                  <a:lnTo>
                    <a:pt x="66063" y="37845"/>
                  </a:lnTo>
                  <a:cubicBezTo>
                    <a:pt x="66981" y="37845"/>
                    <a:pt x="67773" y="37085"/>
                    <a:pt x="67773" y="36167"/>
                  </a:cubicBezTo>
                  <a:lnTo>
                    <a:pt x="67773" y="1711"/>
                  </a:lnTo>
                  <a:cubicBezTo>
                    <a:pt x="67773" y="761"/>
                    <a:pt x="67013" y="1"/>
                    <a:pt x="660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black and green logo with a dollar sign&#10;&#10;Description automatically generated with low confidence">
            <a:extLst>
              <a:ext uri="{FF2B5EF4-FFF2-40B4-BE49-F238E27FC236}">
                <a16:creationId xmlns:a16="http://schemas.microsoft.com/office/drawing/2014/main" id="{8C052503-D02D-9F3B-4E25-74888AD14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760" y="1924747"/>
            <a:ext cx="833613" cy="8336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CAB6BD-FC5C-BAFC-F5E0-2E0D1456800F}"/>
              </a:ext>
            </a:extLst>
          </p:cNvPr>
          <p:cNvSpPr txBox="1"/>
          <p:nvPr/>
        </p:nvSpPr>
        <p:spPr>
          <a:xfrm>
            <a:off x="3701486" y="2662838"/>
            <a:ext cx="1773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Retail Bank System</a:t>
            </a:r>
          </a:p>
        </p:txBody>
      </p:sp>
      <p:sp>
        <p:nvSpPr>
          <p:cNvPr id="5" name="Google Shape;174;p14">
            <a:extLst>
              <a:ext uri="{FF2B5EF4-FFF2-40B4-BE49-F238E27FC236}">
                <a16:creationId xmlns:a16="http://schemas.microsoft.com/office/drawing/2014/main" id="{52863A4B-4D7E-DD07-5243-098A23E7222C}"/>
              </a:ext>
            </a:extLst>
          </p:cNvPr>
          <p:cNvSpPr txBox="1"/>
          <p:nvPr/>
        </p:nvSpPr>
        <p:spPr>
          <a:xfrm>
            <a:off x="1087305" y="3836375"/>
            <a:ext cx="1636800" cy="330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Login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508F90-217B-2A7E-678E-EEB2B5CB45E6}"/>
              </a:ext>
            </a:extLst>
          </p:cNvPr>
          <p:cNvSpPr txBox="1"/>
          <p:nvPr/>
        </p:nvSpPr>
        <p:spPr>
          <a:xfrm>
            <a:off x="7090593" y="3906126"/>
            <a:ext cx="1764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Fira Sans Medium" panose="020B0603050000020004" pitchFamily="34" charset="0"/>
              </a:rPr>
              <a:t>User Account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26ACB0-EDF2-BC6E-B6BC-33B82459B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45" y="3947525"/>
            <a:ext cx="634039" cy="6401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56F700-CE21-12ED-D308-C59580E21E33}"/>
              </a:ext>
            </a:extLst>
          </p:cNvPr>
          <p:cNvSpPr txBox="1"/>
          <p:nvPr/>
        </p:nvSpPr>
        <p:spPr>
          <a:xfrm>
            <a:off x="913040" y="4178947"/>
            <a:ext cx="22658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Fira Sans" panose="020B0503050000020004" pitchFamily="34" charset="0"/>
              </a:rPr>
              <a:t>Contains id, </a:t>
            </a:r>
            <a:r>
              <a:rPr lang="en-US" sz="1200" dirty="0" err="1">
                <a:latin typeface="Fira Sans" panose="020B0503050000020004" pitchFamily="34" charset="0"/>
              </a:rPr>
              <a:t>email,password,type,date</a:t>
            </a:r>
            <a:endParaRPr lang="en-IN" sz="1200" dirty="0">
              <a:latin typeface="Fira Sans" panose="020B05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E79537-19E5-AF47-0AA4-6ABE10D80BDF}"/>
              </a:ext>
            </a:extLst>
          </p:cNvPr>
          <p:cNvSpPr txBox="1"/>
          <p:nvPr/>
        </p:nvSpPr>
        <p:spPr>
          <a:xfrm>
            <a:off x="5910944" y="4213903"/>
            <a:ext cx="2529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Fira Sans" panose="020B0503050000020004" pitchFamily="34" charset="0"/>
              </a:rPr>
              <a:t>Contains </a:t>
            </a:r>
            <a:r>
              <a:rPr lang="en-IN" sz="1200" dirty="0" err="1">
                <a:latin typeface="Fira Sans" panose="020B0503050000020004" pitchFamily="34" charset="0"/>
              </a:rPr>
              <a:t>id,email,password,name,balance</a:t>
            </a:r>
            <a:r>
              <a:rPr lang="en-IN" sz="1200" dirty="0">
                <a:latin typeface="Fira Sans" panose="020B0503050000020004" pitchFamily="34" charset="0"/>
              </a:rPr>
              <a:t>,</a:t>
            </a:r>
          </a:p>
          <a:p>
            <a:r>
              <a:rPr lang="en-IN" sz="1200" dirty="0">
                <a:latin typeface="Fira Sans" panose="020B0503050000020004" pitchFamily="34" charset="0"/>
              </a:rPr>
              <a:t>,</a:t>
            </a:r>
            <a:r>
              <a:rPr lang="en-IN" sz="1200" dirty="0" err="1">
                <a:latin typeface="Fira Sans" panose="020B0503050000020004" pitchFamily="34" charset="0"/>
              </a:rPr>
              <a:t>accountNo,branch</a:t>
            </a:r>
            <a:r>
              <a:rPr lang="en-IN" sz="1200" dirty="0">
                <a:latin typeface="Fira Sans" panose="020B0503050000020004" pitchFamily="34" charset="0"/>
              </a:rPr>
              <a:t>,</a:t>
            </a:r>
          </a:p>
          <a:p>
            <a:r>
              <a:rPr lang="en-IN" sz="1200" dirty="0" err="1">
                <a:latin typeface="Fira Sans" panose="020B0503050000020004" pitchFamily="34" charset="0"/>
              </a:rPr>
              <a:t>accountType</a:t>
            </a:r>
            <a:r>
              <a:rPr lang="en-IN" sz="1200" dirty="0">
                <a:latin typeface="Fira Sans" panose="020B0503050000020004" pitchFamily="34" charset="0"/>
              </a:rPr>
              <a:t> and date</a:t>
            </a:r>
          </a:p>
        </p:txBody>
      </p:sp>
      <p:pic>
        <p:nvPicPr>
          <p:cNvPr id="13" name="Graphic 12" descr="Branching diagram with solid fill">
            <a:extLst>
              <a:ext uri="{FF2B5EF4-FFF2-40B4-BE49-F238E27FC236}">
                <a16:creationId xmlns:a16="http://schemas.microsoft.com/office/drawing/2014/main" id="{131CB7B9-7976-2A75-38C0-A61C009C99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56047" y="957406"/>
            <a:ext cx="809318" cy="551681"/>
          </a:xfrm>
          <a:prstGeom prst="rect">
            <a:avLst/>
          </a:prstGeom>
        </p:spPr>
      </p:pic>
      <p:pic>
        <p:nvPicPr>
          <p:cNvPr id="15" name="Graphic 14" descr="Rating with solid fill">
            <a:extLst>
              <a:ext uri="{FF2B5EF4-FFF2-40B4-BE49-F238E27FC236}">
                <a16:creationId xmlns:a16="http://schemas.microsoft.com/office/drawing/2014/main" id="{F1A13C5C-EE9B-FC0C-CA88-0BF54DEE4B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0977" y="1911405"/>
            <a:ext cx="671481" cy="671481"/>
          </a:xfrm>
          <a:prstGeom prst="rect">
            <a:avLst/>
          </a:prstGeom>
        </p:spPr>
      </p:pic>
      <p:pic>
        <p:nvPicPr>
          <p:cNvPr id="17" name="Graphic 16" descr="Loan with solid fill">
            <a:extLst>
              <a:ext uri="{FF2B5EF4-FFF2-40B4-BE49-F238E27FC236}">
                <a16:creationId xmlns:a16="http://schemas.microsoft.com/office/drawing/2014/main" id="{56FFA9C7-5607-29FD-C6C0-86A0431BDB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0319" y="2970889"/>
            <a:ext cx="615761" cy="615761"/>
          </a:xfrm>
          <a:prstGeom prst="rect">
            <a:avLst/>
          </a:prstGeom>
        </p:spPr>
      </p:pic>
      <p:pic>
        <p:nvPicPr>
          <p:cNvPr id="21" name="Graphic 20" descr="Bank with solid fill">
            <a:extLst>
              <a:ext uri="{FF2B5EF4-FFF2-40B4-BE49-F238E27FC236}">
                <a16:creationId xmlns:a16="http://schemas.microsoft.com/office/drawing/2014/main" id="{6315A5B2-E919-3DBE-6DDC-E3CB677B43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11138" y="1969472"/>
            <a:ext cx="640136" cy="640136"/>
          </a:xfrm>
          <a:prstGeom prst="rect">
            <a:avLst/>
          </a:prstGeom>
        </p:spPr>
      </p:pic>
      <p:pic>
        <p:nvPicPr>
          <p:cNvPr id="23" name="Graphic 22" descr="Transfer with solid fill">
            <a:extLst>
              <a:ext uri="{FF2B5EF4-FFF2-40B4-BE49-F238E27FC236}">
                <a16:creationId xmlns:a16="http://schemas.microsoft.com/office/drawing/2014/main" id="{94304DBA-3660-02B8-B6BB-F1E4A9887D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62802" y="3083899"/>
            <a:ext cx="567116" cy="567116"/>
          </a:xfrm>
          <a:prstGeom prst="rect">
            <a:avLst/>
          </a:prstGeom>
        </p:spPr>
      </p:pic>
      <p:pic>
        <p:nvPicPr>
          <p:cNvPr id="25" name="Graphic 24" descr="User with solid fill">
            <a:extLst>
              <a:ext uri="{FF2B5EF4-FFF2-40B4-BE49-F238E27FC236}">
                <a16:creationId xmlns:a16="http://schemas.microsoft.com/office/drawing/2014/main" id="{EAF0AFF3-951D-C513-BF2A-F0B348A00A3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381119" y="3958792"/>
            <a:ext cx="697495" cy="6974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p27"/>
          <p:cNvSpPr/>
          <p:nvPr/>
        </p:nvSpPr>
        <p:spPr>
          <a:xfrm>
            <a:off x="4065633" y="4229146"/>
            <a:ext cx="1292714" cy="35620"/>
          </a:xfrm>
          <a:custGeom>
            <a:avLst/>
            <a:gdLst/>
            <a:ahLst/>
            <a:cxnLst/>
            <a:rect l="l" t="t" r="r" b="b"/>
            <a:pathLst>
              <a:path w="40284" h="1110" extrusionOk="0">
                <a:moveTo>
                  <a:pt x="539" y="1"/>
                </a:moveTo>
                <a:cubicBezTo>
                  <a:pt x="254" y="1"/>
                  <a:pt x="1" y="254"/>
                  <a:pt x="1" y="571"/>
                </a:cubicBezTo>
                <a:cubicBezTo>
                  <a:pt x="1" y="856"/>
                  <a:pt x="254" y="1109"/>
                  <a:pt x="539" y="1109"/>
                </a:cubicBezTo>
                <a:lnTo>
                  <a:pt x="39745" y="1109"/>
                </a:lnTo>
                <a:cubicBezTo>
                  <a:pt x="40062" y="1109"/>
                  <a:pt x="40284" y="856"/>
                  <a:pt x="40284" y="571"/>
                </a:cubicBezTo>
                <a:cubicBezTo>
                  <a:pt x="40284" y="254"/>
                  <a:pt x="40062" y="1"/>
                  <a:pt x="39745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7" name="Google Shape;2327;p27"/>
          <p:cNvSpPr/>
          <p:nvPr/>
        </p:nvSpPr>
        <p:spPr>
          <a:xfrm>
            <a:off x="5358347" y="3916685"/>
            <a:ext cx="3464468" cy="696160"/>
          </a:xfrm>
          <a:custGeom>
            <a:avLst/>
            <a:gdLst/>
            <a:ahLst/>
            <a:cxnLst/>
            <a:rect l="l" t="t" r="r" b="b"/>
            <a:pathLst>
              <a:path w="107961" h="21694" extrusionOk="0">
                <a:moveTo>
                  <a:pt x="10863" y="0"/>
                </a:moveTo>
                <a:cubicBezTo>
                  <a:pt x="4877" y="0"/>
                  <a:pt x="0" y="4846"/>
                  <a:pt x="0" y="10863"/>
                </a:cubicBezTo>
                <a:cubicBezTo>
                  <a:pt x="0" y="16848"/>
                  <a:pt x="4877" y="21694"/>
                  <a:pt x="10863" y="21694"/>
                </a:cubicBezTo>
                <a:lnTo>
                  <a:pt x="107960" y="21694"/>
                </a:lnTo>
                <a:lnTo>
                  <a:pt x="107960" y="0"/>
                </a:lnTo>
                <a:close/>
              </a:path>
            </a:pathLst>
          </a:custGeom>
          <a:solidFill>
            <a:srgbClr val="FFFFFF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32" name="Google Shape;2332;p27"/>
          <p:cNvSpPr/>
          <p:nvPr/>
        </p:nvSpPr>
        <p:spPr>
          <a:xfrm>
            <a:off x="559813" y="1929574"/>
            <a:ext cx="3300874" cy="1771368"/>
          </a:xfrm>
          <a:custGeom>
            <a:avLst/>
            <a:gdLst/>
            <a:ahLst/>
            <a:cxnLst/>
            <a:rect l="l" t="t" r="r" b="b"/>
            <a:pathLst>
              <a:path w="102863" h="55200" extrusionOk="0">
                <a:moveTo>
                  <a:pt x="1" y="1"/>
                </a:moveTo>
                <a:lnTo>
                  <a:pt x="1" y="55199"/>
                </a:lnTo>
                <a:lnTo>
                  <a:pt x="102862" y="55199"/>
                </a:lnTo>
                <a:lnTo>
                  <a:pt x="10286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7" name="Google Shape;2347;p27"/>
          <p:cNvGrpSpPr/>
          <p:nvPr/>
        </p:nvGrpSpPr>
        <p:grpSpPr>
          <a:xfrm>
            <a:off x="5492545" y="4106209"/>
            <a:ext cx="380106" cy="317113"/>
            <a:chOff x="5627915" y="2648069"/>
            <a:chExt cx="380106" cy="317113"/>
          </a:xfrm>
        </p:grpSpPr>
        <p:sp>
          <p:nvSpPr>
            <p:cNvPr id="2348" name="Google Shape;2348;p27"/>
            <p:cNvSpPr/>
            <p:nvPr/>
          </p:nvSpPr>
          <p:spPr>
            <a:xfrm>
              <a:off x="5627915" y="2648069"/>
              <a:ext cx="380106" cy="317113"/>
            </a:xfrm>
            <a:custGeom>
              <a:avLst/>
              <a:gdLst/>
              <a:ahLst/>
              <a:cxnLst/>
              <a:rect l="l" t="t" r="r" b="b"/>
              <a:pathLst>
                <a:path w="11845" h="9882" extrusionOk="0">
                  <a:moveTo>
                    <a:pt x="11465" y="380"/>
                  </a:moveTo>
                  <a:lnTo>
                    <a:pt x="11465" y="7063"/>
                  </a:lnTo>
                  <a:lnTo>
                    <a:pt x="3643" y="7063"/>
                  </a:lnTo>
                  <a:cubicBezTo>
                    <a:pt x="3579" y="7063"/>
                    <a:pt x="3516" y="7094"/>
                    <a:pt x="3484" y="7126"/>
                  </a:cubicBezTo>
                  <a:lnTo>
                    <a:pt x="1521" y="9153"/>
                  </a:lnTo>
                  <a:lnTo>
                    <a:pt x="1711" y="7284"/>
                  </a:lnTo>
                  <a:cubicBezTo>
                    <a:pt x="1711" y="7221"/>
                    <a:pt x="1679" y="7158"/>
                    <a:pt x="1647" y="7126"/>
                  </a:cubicBezTo>
                  <a:cubicBezTo>
                    <a:pt x="1616" y="7094"/>
                    <a:pt x="1552" y="7063"/>
                    <a:pt x="1489" y="7063"/>
                  </a:cubicBezTo>
                  <a:lnTo>
                    <a:pt x="412" y="7063"/>
                  </a:lnTo>
                  <a:lnTo>
                    <a:pt x="412" y="380"/>
                  </a:lnTo>
                  <a:close/>
                  <a:moveTo>
                    <a:pt x="222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7253"/>
                  </a:lnTo>
                  <a:cubicBezTo>
                    <a:pt x="1" y="7379"/>
                    <a:pt x="96" y="7443"/>
                    <a:pt x="222" y="7443"/>
                  </a:cubicBezTo>
                  <a:lnTo>
                    <a:pt x="1299" y="7443"/>
                  </a:lnTo>
                  <a:lnTo>
                    <a:pt x="1077" y="9659"/>
                  </a:lnTo>
                  <a:cubicBezTo>
                    <a:pt x="1077" y="9754"/>
                    <a:pt x="1109" y="9818"/>
                    <a:pt x="1204" y="9849"/>
                  </a:cubicBezTo>
                  <a:cubicBezTo>
                    <a:pt x="1236" y="9881"/>
                    <a:pt x="1236" y="9881"/>
                    <a:pt x="1267" y="9881"/>
                  </a:cubicBezTo>
                  <a:cubicBezTo>
                    <a:pt x="1331" y="9881"/>
                    <a:pt x="1394" y="9849"/>
                    <a:pt x="1426" y="9818"/>
                  </a:cubicBezTo>
                  <a:lnTo>
                    <a:pt x="3706" y="7443"/>
                  </a:lnTo>
                  <a:lnTo>
                    <a:pt x="11655" y="7443"/>
                  </a:lnTo>
                  <a:cubicBezTo>
                    <a:pt x="11782" y="7443"/>
                    <a:pt x="11845" y="7379"/>
                    <a:pt x="11845" y="7253"/>
                  </a:cubicBezTo>
                  <a:lnTo>
                    <a:pt x="11845" y="190"/>
                  </a:lnTo>
                  <a:cubicBezTo>
                    <a:pt x="11845" y="95"/>
                    <a:pt x="11782" y="0"/>
                    <a:pt x="1165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27"/>
            <p:cNvSpPr/>
            <p:nvPr/>
          </p:nvSpPr>
          <p:spPr>
            <a:xfrm>
              <a:off x="5697037" y="2725309"/>
              <a:ext cx="66073" cy="67100"/>
            </a:xfrm>
            <a:custGeom>
              <a:avLst/>
              <a:gdLst/>
              <a:ahLst/>
              <a:cxnLst/>
              <a:rect l="l" t="t" r="r" b="b"/>
              <a:pathLst>
                <a:path w="2059" h="2091" extrusionOk="0">
                  <a:moveTo>
                    <a:pt x="1045" y="380"/>
                  </a:moveTo>
                  <a:cubicBezTo>
                    <a:pt x="1394" y="380"/>
                    <a:pt x="1679" y="697"/>
                    <a:pt x="1679" y="1045"/>
                  </a:cubicBezTo>
                  <a:cubicBezTo>
                    <a:pt x="1679" y="1394"/>
                    <a:pt x="1394" y="1679"/>
                    <a:pt x="1045" y="1679"/>
                  </a:cubicBezTo>
                  <a:cubicBezTo>
                    <a:pt x="665" y="1679"/>
                    <a:pt x="380" y="1394"/>
                    <a:pt x="380" y="1045"/>
                  </a:cubicBezTo>
                  <a:cubicBezTo>
                    <a:pt x="380" y="697"/>
                    <a:pt x="665" y="380"/>
                    <a:pt x="1045" y="380"/>
                  </a:cubicBezTo>
                  <a:close/>
                  <a:moveTo>
                    <a:pt x="1045" y="0"/>
                  </a:moveTo>
                  <a:cubicBezTo>
                    <a:pt x="443" y="0"/>
                    <a:pt x="0" y="475"/>
                    <a:pt x="0" y="1045"/>
                  </a:cubicBezTo>
                  <a:cubicBezTo>
                    <a:pt x="0" y="1615"/>
                    <a:pt x="443" y="2090"/>
                    <a:pt x="1045" y="2090"/>
                  </a:cubicBezTo>
                  <a:cubicBezTo>
                    <a:pt x="1615" y="2090"/>
                    <a:pt x="2059" y="1615"/>
                    <a:pt x="2059" y="1045"/>
                  </a:cubicBezTo>
                  <a:cubicBezTo>
                    <a:pt x="2059" y="475"/>
                    <a:pt x="1615" y="0"/>
                    <a:pt x="104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27"/>
            <p:cNvSpPr/>
            <p:nvPr/>
          </p:nvSpPr>
          <p:spPr>
            <a:xfrm>
              <a:off x="5785445" y="2725309"/>
              <a:ext cx="66073" cy="67100"/>
            </a:xfrm>
            <a:custGeom>
              <a:avLst/>
              <a:gdLst/>
              <a:ahLst/>
              <a:cxnLst/>
              <a:rect l="l" t="t" r="r" b="b"/>
              <a:pathLst>
                <a:path w="2059" h="2091" extrusionOk="0">
                  <a:moveTo>
                    <a:pt x="1014" y="380"/>
                  </a:moveTo>
                  <a:cubicBezTo>
                    <a:pt x="1394" y="380"/>
                    <a:pt x="1679" y="697"/>
                    <a:pt x="1679" y="1045"/>
                  </a:cubicBezTo>
                  <a:cubicBezTo>
                    <a:pt x="1679" y="1394"/>
                    <a:pt x="1394" y="1679"/>
                    <a:pt x="1014" y="1679"/>
                  </a:cubicBezTo>
                  <a:cubicBezTo>
                    <a:pt x="665" y="1679"/>
                    <a:pt x="380" y="1394"/>
                    <a:pt x="380" y="1045"/>
                  </a:cubicBezTo>
                  <a:cubicBezTo>
                    <a:pt x="380" y="697"/>
                    <a:pt x="665" y="380"/>
                    <a:pt x="1014" y="380"/>
                  </a:cubicBezTo>
                  <a:close/>
                  <a:moveTo>
                    <a:pt x="1014" y="0"/>
                  </a:moveTo>
                  <a:cubicBezTo>
                    <a:pt x="444" y="0"/>
                    <a:pt x="0" y="475"/>
                    <a:pt x="0" y="1045"/>
                  </a:cubicBezTo>
                  <a:cubicBezTo>
                    <a:pt x="0" y="1615"/>
                    <a:pt x="444" y="2090"/>
                    <a:pt x="1014" y="2090"/>
                  </a:cubicBezTo>
                  <a:cubicBezTo>
                    <a:pt x="1615" y="2090"/>
                    <a:pt x="2059" y="1615"/>
                    <a:pt x="2059" y="1045"/>
                  </a:cubicBezTo>
                  <a:cubicBezTo>
                    <a:pt x="2059" y="475"/>
                    <a:pt x="1615" y="0"/>
                    <a:pt x="101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27"/>
            <p:cNvSpPr/>
            <p:nvPr/>
          </p:nvSpPr>
          <p:spPr>
            <a:xfrm>
              <a:off x="5872826" y="2725309"/>
              <a:ext cx="67132" cy="67100"/>
            </a:xfrm>
            <a:custGeom>
              <a:avLst/>
              <a:gdLst/>
              <a:ahLst/>
              <a:cxnLst/>
              <a:rect l="l" t="t" r="r" b="b"/>
              <a:pathLst>
                <a:path w="2092" h="2091" extrusionOk="0">
                  <a:moveTo>
                    <a:pt x="1046" y="380"/>
                  </a:moveTo>
                  <a:cubicBezTo>
                    <a:pt x="1394" y="380"/>
                    <a:pt x="1711" y="697"/>
                    <a:pt x="1711" y="1045"/>
                  </a:cubicBezTo>
                  <a:cubicBezTo>
                    <a:pt x="1711" y="1394"/>
                    <a:pt x="1426" y="1679"/>
                    <a:pt x="1046" y="1679"/>
                  </a:cubicBezTo>
                  <a:cubicBezTo>
                    <a:pt x="698" y="1679"/>
                    <a:pt x="413" y="1394"/>
                    <a:pt x="413" y="1045"/>
                  </a:cubicBezTo>
                  <a:cubicBezTo>
                    <a:pt x="413" y="697"/>
                    <a:pt x="698" y="380"/>
                    <a:pt x="1046" y="380"/>
                  </a:cubicBezTo>
                  <a:close/>
                  <a:moveTo>
                    <a:pt x="1046" y="0"/>
                  </a:moveTo>
                  <a:cubicBezTo>
                    <a:pt x="476" y="0"/>
                    <a:pt x="1" y="475"/>
                    <a:pt x="1" y="1045"/>
                  </a:cubicBezTo>
                  <a:cubicBezTo>
                    <a:pt x="1" y="1615"/>
                    <a:pt x="476" y="2090"/>
                    <a:pt x="1046" y="2090"/>
                  </a:cubicBezTo>
                  <a:cubicBezTo>
                    <a:pt x="1616" y="2090"/>
                    <a:pt x="2091" y="1615"/>
                    <a:pt x="2091" y="1045"/>
                  </a:cubicBezTo>
                  <a:cubicBezTo>
                    <a:pt x="2091" y="475"/>
                    <a:pt x="1616" y="0"/>
                    <a:pt x="104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3" name="Google Shape;2363;p27"/>
          <p:cNvSpPr txBox="1"/>
          <p:nvPr/>
        </p:nvSpPr>
        <p:spPr>
          <a:xfrm>
            <a:off x="457200" y="411475"/>
            <a:ext cx="4861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900" dirty="0">
                <a:latin typeface="Fira Sans Medium"/>
                <a:ea typeface="Fira Sans Medium"/>
                <a:cs typeface="Fira Sans Medium"/>
                <a:sym typeface="Fira Sans Medium"/>
              </a:rPr>
              <a:t>Table: BRANCH</a:t>
            </a:r>
          </a:p>
        </p:txBody>
      </p:sp>
      <p:sp>
        <p:nvSpPr>
          <p:cNvPr id="2366" name="Google Shape;2366;p27"/>
          <p:cNvSpPr txBox="1"/>
          <p:nvPr/>
        </p:nvSpPr>
        <p:spPr>
          <a:xfrm>
            <a:off x="6006849" y="3880067"/>
            <a:ext cx="2679901" cy="855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Bell MT" panose="02020503060305020303" pitchFamily="18" charset="0"/>
                <a:ea typeface="Fira Sans"/>
                <a:cs typeface="Fira Sans"/>
                <a:sym typeface="Fira Sans"/>
              </a:rPr>
              <a:t>Contains ENTITIES like </a:t>
            </a:r>
            <a:r>
              <a:rPr lang="en-IN" b="1" dirty="0" err="1">
                <a:latin typeface="Bell MT" panose="02020503060305020303" pitchFamily="18" charset="0"/>
                <a:ea typeface="Fira Sans"/>
                <a:cs typeface="Fira Sans"/>
                <a:sym typeface="Fira Sans"/>
              </a:rPr>
              <a:t>branchid</a:t>
            </a:r>
            <a:r>
              <a:rPr lang="en-IN" b="1" dirty="0">
                <a:latin typeface="Bell MT" panose="02020503060305020303" pitchFamily="18" charset="0"/>
                <a:ea typeface="Fira Sans"/>
                <a:cs typeface="Fira Sans"/>
                <a:sym typeface="Fira Sans"/>
              </a:rPr>
              <a:t>, </a:t>
            </a:r>
            <a:r>
              <a:rPr lang="en-IN" b="1" dirty="0" err="1">
                <a:latin typeface="Bell MT" panose="02020503060305020303" pitchFamily="18" charset="0"/>
                <a:ea typeface="Fira Sans"/>
                <a:cs typeface="Fira Sans"/>
                <a:sym typeface="Fira Sans"/>
              </a:rPr>
              <a:t>branchNo,branchname</a:t>
            </a:r>
            <a:r>
              <a:rPr lang="en-IN" b="1" dirty="0">
                <a:latin typeface="Bell MT" panose="02020503060305020303" pitchFamily="18" charset="0"/>
                <a:ea typeface="Fira Sans"/>
                <a:cs typeface="Fira Sans"/>
                <a:sym typeface="Fira Sans"/>
              </a:rPr>
              <a:t>.</a:t>
            </a:r>
            <a:endParaRPr b="1" dirty="0">
              <a:latin typeface="Bell MT" panose="02020503060305020303" pitchFamily="18" charset="0"/>
              <a:ea typeface="Fira Sans"/>
              <a:cs typeface="Fira Sans"/>
              <a:sym typeface="Fira Sans"/>
            </a:endParaRP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777B1B7-EBE1-6F81-1F9C-1D48D2A6B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1" y="1263433"/>
            <a:ext cx="8931728" cy="23127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BACC68-6FC8-99E3-2729-2969B65C0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472" y="3844698"/>
            <a:ext cx="4694327" cy="6218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61B66F-99D6-426D-CF94-69C0C9A9F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472" y="4040447"/>
            <a:ext cx="230348" cy="230348"/>
          </a:xfrm>
          <a:prstGeom prst="rect">
            <a:avLst/>
          </a:prstGeom>
        </p:spPr>
      </p:pic>
      <p:sp>
        <p:nvSpPr>
          <p:cNvPr id="7" name="Google Shape;4441;p38">
            <a:extLst>
              <a:ext uri="{FF2B5EF4-FFF2-40B4-BE49-F238E27FC236}">
                <a16:creationId xmlns:a16="http://schemas.microsoft.com/office/drawing/2014/main" id="{4E5F9533-8386-1183-91F9-E1D75501A48B}"/>
              </a:ext>
            </a:extLst>
          </p:cNvPr>
          <p:cNvSpPr txBox="1"/>
          <p:nvPr/>
        </p:nvSpPr>
        <p:spPr>
          <a:xfrm>
            <a:off x="159203" y="305339"/>
            <a:ext cx="375564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Table: FEEDBACK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0C74C0B-0CB0-6B06-F694-FAF347B13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03" y="1061356"/>
            <a:ext cx="8825593" cy="21961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EBC7FF-8CA2-B13B-7DBD-504CB99D21BD}"/>
              </a:ext>
            </a:extLst>
          </p:cNvPr>
          <p:cNvCxnSpPr>
            <a:stCxn id="5" idx="3"/>
            <a:endCxn id="2" idx="1"/>
          </p:cNvCxnSpPr>
          <p:nvPr/>
        </p:nvCxnSpPr>
        <p:spPr>
          <a:xfrm>
            <a:off x="3210820" y="4155621"/>
            <a:ext cx="8346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7BDE783-601F-9037-3914-138439E6899A}"/>
              </a:ext>
            </a:extLst>
          </p:cNvPr>
          <p:cNvSpPr txBox="1"/>
          <p:nvPr/>
        </p:nvSpPr>
        <p:spPr>
          <a:xfrm>
            <a:off x="5098530" y="3943350"/>
            <a:ext cx="3253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Bell MT" panose="02020503060305020303" pitchFamily="18" charset="0"/>
              </a:rPr>
              <a:t>Contains ENTITIES like feedbacked, </a:t>
            </a:r>
            <a:r>
              <a:rPr lang="en-IN" b="1" dirty="0" err="1">
                <a:latin typeface="Bell MT" panose="02020503060305020303" pitchFamily="18" charset="0"/>
              </a:rPr>
              <a:t>message,userid</a:t>
            </a:r>
            <a:r>
              <a:rPr lang="en-IN" b="1" dirty="0">
                <a:latin typeface="Bell MT" panose="02020503060305020303" pitchFamily="18" charset="0"/>
              </a:rPr>
              <a:t>, and date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6BAAAF-BB8F-FB8F-62B1-0A8D0F0B1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2212" y="4040447"/>
            <a:ext cx="377985" cy="32744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8985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83BB66-D5EB-7A2B-E74A-3C49AC96E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472" y="4305674"/>
            <a:ext cx="3475021" cy="707197"/>
          </a:xfrm>
          <a:prstGeom prst="rect">
            <a:avLst/>
          </a:prstGeom>
        </p:spPr>
      </p:pic>
      <p:sp>
        <p:nvSpPr>
          <p:cNvPr id="4" name="Google Shape;2363;p27">
            <a:extLst>
              <a:ext uri="{FF2B5EF4-FFF2-40B4-BE49-F238E27FC236}">
                <a16:creationId xmlns:a16="http://schemas.microsoft.com/office/drawing/2014/main" id="{D4AA923D-CC26-7890-B4EB-E7E378213F61}"/>
              </a:ext>
            </a:extLst>
          </p:cNvPr>
          <p:cNvSpPr txBox="1"/>
          <p:nvPr/>
        </p:nvSpPr>
        <p:spPr>
          <a:xfrm>
            <a:off x="457200" y="130629"/>
            <a:ext cx="4861500" cy="542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900" dirty="0">
                <a:latin typeface="Fira Sans Medium"/>
                <a:ea typeface="Fira Sans Medium"/>
                <a:cs typeface="Fira Sans Medium"/>
                <a:sym typeface="Fira Sans Medium"/>
              </a:rPr>
              <a:t>Table: LOAN</a:t>
            </a:r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9B70736-0526-67DA-8BEF-C41B0C221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60" y="737669"/>
            <a:ext cx="8905280" cy="34395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F8AF12-50A0-4C33-05C9-9A8CF6843395}"/>
              </a:ext>
            </a:extLst>
          </p:cNvPr>
          <p:cNvSpPr txBox="1"/>
          <p:nvPr/>
        </p:nvSpPr>
        <p:spPr>
          <a:xfrm>
            <a:off x="5723163" y="4305674"/>
            <a:ext cx="30616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Bell MT" panose="02020503060305020303" pitchFamily="18" charset="0"/>
              </a:rPr>
              <a:t>Contains ENTITIES like </a:t>
            </a:r>
            <a:r>
              <a:rPr lang="en-IN" b="1" dirty="0" err="1">
                <a:latin typeface="Bell MT" panose="02020503060305020303" pitchFamily="18" charset="0"/>
              </a:rPr>
              <a:t>loaned,userid,loanName,transactionId,balance</a:t>
            </a:r>
            <a:r>
              <a:rPr lang="en-IN" b="1" dirty="0">
                <a:latin typeface="Bell MT" panose="02020503060305020303" pitchFamily="18" charset="0"/>
              </a:rPr>
              <a:t>, etc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A8247C-CE1F-A87F-9841-0A4F393AC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178" y="4516496"/>
            <a:ext cx="377985" cy="31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82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A4F93E-CBF1-0494-6DD8-75126F8BE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519" y="4073298"/>
            <a:ext cx="4694327" cy="621846"/>
          </a:xfrm>
          <a:prstGeom prst="rect">
            <a:avLst/>
          </a:prstGeom>
        </p:spPr>
      </p:pic>
      <p:sp>
        <p:nvSpPr>
          <p:cNvPr id="6" name="Google Shape;2363;p27">
            <a:extLst>
              <a:ext uri="{FF2B5EF4-FFF2-40B4-BE49-F238E27FC236}">
                <a16:creationId xmlns:a16="http://schemas.microsoft.com/office/drawing/2014/main" id="{2DD6ACE2-93FF-9D54-A794-3FE5823774F2}"/>
              </a:ext>
            </a:extLst>
          </p:cNvPr>
          <p:cNvSpPr txBox="1"/>
          <p:nvPr/>
        </p:nvSpPr>
        <p:spPr>
          <a:xfrm>
            <a:off x="457200" y="411475"/>
            <a:ext cx="4861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900" dirty="0">
                <a:latin typeface="Fira Sans Medium"/>
                <a:ea typeface="Fira Sans Medium"/>
                <a:cs typeface="Fira Sans Medium"/>
                <a:sym typeface="Fira Sans Medium"/>
              </a:rPr>
              <a:t>Table: LOGIN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A1FD2C-1D7F-4686-2348-04BD6F096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H="1" flipV="1">
            <a:off x="4425392" y="4211061"/>
            <a:ext cx="538142" cy="47830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DD3A896-6287-15C6-85D8-946D63F86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28" y="1040543"/>
            <a:ext cx="8882743" cy="27921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01D6B4-C1FF-3122-329E-8F7E5DA998CC}"/>
              </a:ext>
            </a:extLst>
          </p:cNvPr>
          <p:cNvSpPr txBox="1"/>
          <p:nvPr/>
        </p:nvSpPr>
        <p:spPr>
          <a:xfrm>
            <a:off x="5061856" y="4186569"/>
            <a:ext cx="32738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Bell MT" panose="02020503060305020303" pitchFamily="18" charset="0"/>
              </a:rPr>
              <a:t>Contains ENTITIES like id, email, password, type, and date.</a:t>
            </a:r>
            <a:endParaRPr lang="en-IN" sz="1400" b="1" dirty="0">
              <a:solidFill>
                <a:schemeClr val="bg1"/>
              </a:solidFill>
              <a:latin typeface="Bell MT" panose="02020503060305020303" pitchFamily="18" charset="0"/>
            </a:endParaRPr>
          </a:p>
          <a:p>
            <a:endParaRPr lang="en-IN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9CCDC26-2322-3135-4EC1-60E282610ECA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887950" y="4384221"/>
            <a:ext cx="1211569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843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6180B5-B993-8497-DDAC-73BFB654A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625" y="3911166"/>
            <a:ext cx="3475021" cy="707197"/>
          </a:xfrm>
          <a:prstGeom prst="rect">
            <a:avLst/>
          </a:prstGeom>
        </p:spPr>
      </p:pic>
      <p:sp>
        <p:nvSpPr>
          <p:cNvPr id="3" name="Google Shape;2363;p27">
            <a:extLst>
              <a:ext uri="{FF2B5EF4-FFF2-40B4-BE49-F238E27FC236}">
                <a16:creationId xmlns:a16="http://schemas.microsoft.com/office/drawing/2014/main" id="{77C9AE3F-F762-BB54-7267-F1EFECC38CF5}"/>
              </a:ext>
            </a:extLst>
          </p:cNvPr>
          <p:cNvSpPr txBox="1"/>
          <p:nvPr/>
        </p:nvSpPr>
        <p:spPr>
          <a:xfrm>
            <a:off x="457200" y="411475"/>
            <a:ext cx="4861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900" dirty="0">
                <a:latin typeface="Fira Sans Medium"/>
                <a:ea typeface="Fira Sans Medium"/>
                <a:cs typeface="Fira Sans Medium"/>
                <a:sym typeface="Fira Sans Medium"/>
              </a:rPr>
              <a:t>Table: NOTICE</a:t>
            </a:r>
          </a:p>
        </p:txBody>
      </p:sp>
      <p:grpSp>
        <p:nvGrpSpPr>
          <p:cNvPr id="4" name="Google Shape;2347;p27">
            <a:extLst>
              <a:ext uri="{FF2B5EF4-FFF2-40B4-BE49-F238E27FC236}">
                <a16:creationId xmlns:a16="http://schemas.microsoft.com/office/drawing/2014/main" id="{9A2EAB44-0F3C-FDC6-B493-345D985AF74F}"/>
              </a:ext>
            </a:extLst>
          </p:cNvPr>
          <p:cNvGrpSpPr/>
          <p:nvPr/>
        </p:nvGrpSpPr>
        <p:grpSpPr>
          <a:xfrm>
            <a:off x="5492545" y="4106209"/>
            <a:ext cx="380106" cy="317113"/>
            <a:chOff x="5627915" y="2648069"/>
            <a:chExt cx="380106" cy="317113"/>
          </a:xfrm>
        </p:grpSpPr>
        <p:sp>
          <p:nvSpPr>
            <p:cNvPr id="5" name="Google Shape;2348;p27">
              <a:extLst>
                <a:ext uri="{FF2B5EF4-FFF2-40B4-BE49-F238E27FC236}">
                  <a16:creationId xmlns:a16="http://schemas.microsoft.com/office/drawing/2014/main" id="{99658F45-B567-55F4-789E-8C311DF38274}"/>
                </a:ext>
              </a:extLst>
            </p:cNvPr>
            <p:cNvSpPr/>
            <p:nvPr/>
          </p:nvSpPr>
          <p:spPr>
            <a:xfrm>
              <a:off x="5627915" y="2648069"/>
              <a:ext cx="380106" cy="317113"/>
            </a:xfrm>
            <a:custGeom>
              <a:avLst/>
              <a:gdLst/>
              <a:ahLst/>
              <a:cxnLst/>
              <a:rect l="l" t="t" r="r" b="b"/>
              <a:pathLst>
                <a:path w="11845" h="9882" extrusionOk="0">
                  <a:moveTo>
                    <a:pt x="11465" y="380"/>
                  </a:moveTo>
                  <a:lnTo>
                    <a:pt x="11465" y="7063"/>
                  </a:lnTo>
                  <a:lnTo>
                    <a:pt x="3643" y="7063"/>
                  </a:lnTo>
                  <a:cubicBezTo>
                    <a:pt x="3579" y="7063"/>
                    <a:pt x="3516" y="7094"/>
                    <a:pt x="3484" y="7126"/>
                  </a:cubicBezTo>
                  <a:lnTo>
                    <a:pt x="1521" y="9153"/>
                  </a:lnTo>
                  <a:lnTo>
                    <a:pt x="1711" y="7284"/>
                  </a:lnTo>
                  <a:cubicBezTo>
                    <a:pt x="1711" y="7221"/>
                    <a:pt x="1679" y="7158"/>
                    <a:pt x="1647" y="7126"/>
                  </a:cubicBezTo>
                  <a:cubicBezTo>
                    <a:pt x="1616" y="7094"/>
                    <a:pt x="1552" y="7063"/>
                    <a:pt x="1489" y="7063"/>
                  </a:cubicBezTo>
                  <a:lnTo>
                    <a:pt x="412" y="7063"/>
                  </a:lnTo>
                  <a:lnTo>
                    <a:pt x="412" y="380"/>
                  </a:lnTo>
                  <a:close/>
                  <a:moveTo>
                    <a:pt x="222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7253"/>
                  </a:lnTo>
                  <a:cubicBezTo>
                    <a:pt x="1" y="7379"/>
                    <a:pt x="96" y="7443"/>
                    <a:pt x="222" y="7443"/>
                  </a:cubicBezTo>
                  <a:lnTo>
                    <a:pt x="1299" y="7443"/>
                  </a:lnTo>
                  <a:lnTo>
                    <a:pt x="1077" y="9659"/>
                  </a:lnTo>
                  <a:cubicBezTo>
                    <a:pt x="1077" y="9754"/>
                    <a:pt x="1109" y="9818"/>
                    <a:pt x="1204" y="9849"/>
                  </a:cubicBezTo>
                  <a:cubicBezTo>
                    <a:pt x="1236" y="9881"/>
                    <a:pt x="1236" y="9881"/>
                    <a:pt x="1267" y="9881"/>
                  </a:cubicBezTo>
                  <a:cubicBezTo>
                    <a:pt x="1331" y="9881"/>
                    <a:pt x="1394" y="9849"/>
                    <a:pt x="1426" y="9818"/>
                  </a:cubicBezTo>
                  <a:lnTo>
                    <a:pt x="3706" y="7443"/>
                  </a:lnTo>
                  <a:lnTo>
                    <a:pt x="11655" y="7443"/>
                  </a:lnTo>
                  <a:cubicBezTo>
                    <a:pt x="11782" y="7443"/>
                    <a:pt x="11845" y="7379"/>
                    <a:pt x="11845" y="7253"/>
                  </a:cubicBezTo>
                  <a:lnTo>
                    <a:pt x="11845" y="190"/>
                  </a:lnTo>
                  <a:cubicBezTo>
                    <a:pt x="11845" y="95"/>
                    <a:pt x="11782" y="0"/>
                    <a:pt x="1165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349;p27">
              <a:extLst>
                <a:ext uri="{FF2B5EF4-FFF2-40B4-BE49-F238E27FC236}">
                  <a16:creationId xmlns:a16="http://schemas.microsoft.com/office/drawing/2014/main" id="{6CEA10F5-8ECC-BD04-973B-EEFAC7BF60EB}"/>
                </a:ext>
              </a:extLst>
            </p:cNvPr>
            <p:cNvSpPr/>
            <p:nvPr/>
          </p:nvSpPr>
          <p:spPr>
            <a:xfrm>
              <a:off x="5697037" y="2725309"/>
              <a:ext cx="66073" cy="67100"/>
            </a:xfrm>
            <a:custGeom>
              <a:avLst/>
              <a:gdLst/>
              <a:ahLst/>
              <a:cxnLst/>
              <a:rect l="l" t="t" r="r" b="b"/>
              <a:pathLst>
                <a:path w="2059" h="2091" extrusionOk="0">
                  <a:moveTo>
                    <a:pt x="1045" y="380"/>
                  </a:moveTo>
                  <a:cubicBezTo>
                    <a:pt x="1394" y="380"/>
                    <a:pt x="1679" y="697"/>
                    <a:pt x="1679" y="1045"/>
                  </a:cubicBezTo>
                  <a:cubicBezTo>
                    <a:pt x="1679" y="1394"/>
                    <a:pt x="1394" y="1679"/>
                    <a:pt x="1045" y="1679"/>
                  </a:cubicBezTo>
                  <a:cubicBezTo>
                    <a:pt x="665" y="1679"/>
                    <a:pt x="380" y="1394"/>
                    <a:pt x="380" y="1045"/>
                  </a:cubicBezTo>
                  <a:cubicBezTo>
                    <a:pt x="380" y="697"/>
                    <a:pt x="665" y="380"/>
                    <a:pt x="1045" y="380"/>
                  </a:cubicBezTo>
                  <a:close/>
                  <a:moveTo>
                    <a:pt x="1045" y="0"/>
                  </a:moveTo>
                  <a:cubicBezTo>
                    <a:pt x="443" y="0"/>
                    <a:pt x="0" y="475"/>
                    <a:pt x="0" y="1045"/>
                  </a:cubicBezTo>
                  <a:cubicBezTo>
                    <a:pt x="0" y="1615"/>
                    <a:pt x="443" y="2090"/>
                    <a:pt x="1045" y="2090"/>
                  </a:cubicBezTo>
                  <a:cubicBezTo>
                    <a:pt x="1615" y="2090"/>
                    <a:pt x="2059" y="1615"/>
                    <a:pt x="2059" y="1045"/>
                  </a:cubicBezTo>
                  <a:cubicBezTo>
                    <a:pt x="2059" y="475"/>
                    <a:pt x="1615" y="0"/>
                    <a:pt x="104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350;p27">
              <a:extLst>
                <a:ext uri="{FF2B5EF4-FFF2-40B4-BE49-F238E27FC236}">
                  <a16:creationId xmlns:a16="http://schemas.microsoft.com/office/drawing/2014/main" id="{2B6B7746-3BBF-E7DC-022F-EA25E56207DB}"/>
                </a:ext>
              </a:extLst>
            </p:cNvPr>
            <p:cNvSpPr/>
            <p:nvPr/>
          </p:nvSpPr>
          <p:spPr>
            <a:xfrm>
              <a:off x="5785445" y="2725309"/>
              <a:ext cx="66073" cy="67100"/>
            </a:xfrm>
            <a:custGeom>
              <a:avLst/>
              <a:gdLst/>
              <a:ahLst/>
              <a:cxnLst/>
              <a:rect l="l" t="t" r="r" b="b"/>
              <a:pathLst>
                <a:path w="2059" h="2091" extrusionOk="0">
                  <a:moveTo>
                    <a:pt x="1014" y="380"/>
                  </a:moveTo>
                  <a:cubicBezTo>
                    <a:pt x="1394" y="380"/>
                    <a:pt x="1679" y="697"/>
                    <a:pt x="1679" y="1045"/>
                  </a:cubicBezTo>
                  <a:cubicBezTo>
                    <a:pt x="1679" y="1394"/>
                    <a:pt x="1394" y="1679"/>
                    <a:pt x="1014" y="1679"/>
                  </a:cubicBezTo>
                  <a:cubicBezTo>
                    <a:pt x="665" y="1679"/>
                    <a:pt x="380" y="1394"/>
                    <a:pt x="380" y="1045"/>
                  </a:cubicBezTo>
                  <a:cubicBezTo>
                    <a:pt x="380" y="697"/>
                    <a:pt x="665" y="380"/>
                    <a:pt x="1014" y="380"/>
                  </a:cubicBezTo>
                  <a:close/>
                  <a:moveTo>
                    <a:pt x="1014" y="0"/>
                  </a:moveTo>
                  <a:cubicBezTo>
                    <a:pt x="444" y="0"/>
                    <a:pt x="0" y="475"/>
                    <a:pt x="0" y="1045"/>
                  </a:cubicBezTo>
                  <a:cubicBezTo>
                    <a:pt x="0" y="1615"/>
                    <a:pt x="444" y="2090"/>
                    <a:pt x="1014" y="2090"/>
                  </a:cubicBezTo>
                  <a:cubicBezTo>
                    <a:pt x="1615" y="2090"/>
                    <a:pt x="2059" y="1615"/>
                    <a:pt x="2059" y="1045"/>
                  </a:cubicBezTo>
                  <a:cubicBezTo>
                    <a:pt x="2059" y="475"/>
                    <a:pt x="1615" y="0"/>
                    <a:pt x="101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351;p27">
              <a:extLst>
                <a:ext uri="{FF2B5EF4-FFF2-40B4-BE49-F238E27FC236}">
                  <a16:creationId xmlns:a16="http://schemas.microsoft.com/office/drawing/2014/main" id="{F2878598-4405-EE63-4D11-6EB7E371833C}"/>
                </a:ext>
              </a:extLst>
            </p:cNvPr>
            <p:cNvSpPr/>
            <p:nvPr/>
          </p:nvSpPr>
          <p:spPr>
            <a:xfrm>
              <a:off x="5872826" y="2725309"/>
              <a:ext cx="67132" cy="67100"/>
            </a:xfrm>
            <a:custGeom>
              <a:avLst/>
              <a:gdLst/>
              <a:ahLst/>
              <a:cxnLst/>
              <a:rect l="l" t="t" r="r" b="b"/>
              <a:pathLst>
                <a:path w="2092" h="2091" extrusionOk="0">
                  <a:moveTo>
                    <a:pt x="1046" y="380"/>
                  </a:moveTo>
                  <a:cubicBezTo>
                    <a:pt x="1394" y="380"/>
                    <a:pt x="1711" y="697"/>
                    <a:pt x="1711" y="1045"/>
                  </a:cubicBezTo>
                  <a:cubicBezTo>
                    <a:pt x="1711" y="1394"/>
                    <a:pt x="1426" y="1679"/>
                    <a:pt x="1046" y="1679"/>
                  </a:cubicBezTo>
                  <a:cubicBezTo>
                    <a:pt x="698" y="1679"/>
                    <a:pt x="413" y="1394"/>
                    <a:pt x="413" y="1045"/>
                  </a:cubicBezTo>
                  <a:cubicBezTo>
                    <a:pt x="413" y="697"/>
                    <a:pt x="698" y="380"/>
                    <a:pt x="1046" y="380"/>
                  </a:cubicBezTo>
                  <a:close/>
                  <a:moveTo>
                    <a:pt x="1046" y="0"/>
                  </a:moveTo>
                  <a:cubicBezTo>
                    <a:pt x="476" y="0"/>
                    <a:pt x="1" y="475"/>
                    <a:pt x="1" y="1045"/>
                  </a:cubicBezTo>
                  <a:cubicBezTo>
                    <a:pt x="1" y="1615"/>
                    <a:pt x="476" y="2090"/>
                    <a:pt x="1046" y="2090"/>
                  </a:cubicBezTo>
                  <a:cubicBezTo>
                    <a:pt x="1616" y="2090"/>
                    <a:pt x="2091" y="1615"/>
                    <a:pt x="2091" y="1045"/>
                  </a:cubicBezTo>
                  <a:cubicBezTo>
                    <a:pt x="2091" y="475"/>
                    <a:pt x="1616" y="0"/>
                    <a:pt x="104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F16A2BC-CDDA-2A2A-BDDD-955824196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8" y="1191986"/>
            <a:ext cx="8882743" cy="22957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B72180-2062-23EA-7C66-10D8A9EB336F}"/>
              </a:ext>
            </a:extLst>
          </p:cNvPr>
          <p:cNvSpPr txBox="1"/>
          <p:nvPr/>
        </p:nvSpPr>
        <p:spPr>
          <a:xfrm>
            <a:off x="6049735" y="3951514"/>
            <a:ext cx="24492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latin typeface="Bell MT" panose="02020503060305020303" pitchFamily="18" charset="0"/>
                <a:ea typeface="Fira Sans"/>
                <a:cs typeface="Fira Sans"/>
                <a:sym typeface="Fira Sans"/>
              </a:rPr>
              <a:t>Contains ENTITIES like id, </a:t>
            </a:r>
            <a:r>
              <a:rPr lang="en-IN" sz="1400" b="1" dirty="0" err="1">
                <a:latin typeface="Bell MT" panose="02020503060305020303" pitchFamily="18" charset="0"/>
                <a:ea typeface="Fira Sans"/>
                <a:cs typeface="Fira Sans"/>
                <a:sym typeface="Fira Sans"/>
              </a:rPr>
              <a:t>userid</a:t>
            </a:r>
            <a:r>
              <a:rPr lang="en-IN" sz="1400" b="1" dirty="0">
                <a:latin typeface="Bell MT" panose="02020503060305020303" pitchFamily="18" charset="0"/>
                <a:ea typeface="Fira Sans"/>
                <a:cs typeface="Fira Sans"/>
                <a:sym typeface="Fira Sans"/>
              </a:rPr>
              <a:t>, notice, and date</a:t>
            </a:r>
          </a:p>
          <a:p>
            <a:endParaRPr lang="en-IN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37FBAE-187F-FFA4-214E-E1DA28B54738}"/>
              </a:ext>
            </a:extLst>
          </p:cNvPr>
          <p:cNvCxnSpPr/>
          <p:nvPr/>
        </p:nvCxnSpPr>
        <p:spPr>
          <a:xfrm>
            <a:off x="4243161" y="4250549"/>
            <a:ext cx="9834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563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5FFD30-261D-3E48-765F-F7F7B513F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743" y="4423322"/>
            <a:ext cx="4694327" cy="627942"/>
          </a:xfrm>
          <a:prstGeom prst="rect">
            <a:avLst/>
          </a:prstGeom>
        </p:spPr>
      </p:pic>
      <p:sp>
        <p:nvSpPr>
          <p:cNvPr id="3" name="Google Shape;2363;p27">
            <a:extLst>
              <a:ext uri="{FF2B5EF4-FFF2-40B4-BE49-F238E27FC236}">
                <a16:creationId xmlns:a16="http://schemas.microsoft.com/office/drawing/2014/main" id="{3AB08F10-0A9F-ABAA-8BB8-376462DE287B}"/>
              </a:ext>
            </a:extLst>
          </p:cNvPr>
          <p:cNvSpPr txBox="1"/>
          <p:nvPr/>
        </p:nvSpPr>
        <p:spPr>
          <a:xfrm>
            <a:off x="465364" y="411475"/>
            <a:ext cx="4861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900" dirty="0">
                <a:latin typeface="Fira Sans Medium"/>
                <a:ea typeface="Fira Sans Medium"/>
                <a:cs typeface="Fira Sans Medium"/>
                <a:sym typeface="Fira Sans Medium"/>
              </a:rPr>
              <a:t>Table: OTHER ACCOUNTS</a:t>
            </a:r>
          </a:p>
        </p:txBody>
      </p:sp>
      <p:grpSp>
        <p:nvGrpSpPr>
          <p:cNvPr id="4" name="Google Shape;2347;p27">
            <a:extLst>
              <a:ext uri="{FF2B5EF4-FFF2-40B4-BE49-F238E27FC236}">
                <a16:creationId xmlns:a16="http://schemas.microsoft.com/office/drawing/2014/main" id="{EDB08B6E-79E3-3B7E-0CFB-30F059768878}"/>
              </a:ext>
            </a:extLst>
          </p:cNvPr>
          <p:cNvGrpSpPr/>
          <p:nvPr/>
        </p:nvGrpSpPr>
        <p:grpSpPr>
          <a:xfrm>
            <a:off x="4572000" y="4630618"/>
            <a:ext cx="380106" cy="317113"/>
            <a:chOff x="5627915" y="2648069"/>
            <a:chExt cx="380106" cy="317113"/>
          </a:xfrm>
        </p:grpSpPr>
        <p:sp>
          <p:nvSpPr>
            <p:cNvPr id="5" name="Google Shape;2348;p27">
              <a:extLst>
                <a:ext uri="{FF2B5EF4-FFF2-40B4-BE49-F238E27FC236}">
                  <a16:creationId xmlns:a16="http://schemas.microsoft.com/office/drawing/2014/main" id="{13C97B1E-F109-F950-D528-8A870026FAE5}"/>
                </a:ext>
              </a:extLst>
            </p:cNvPr>
            <p:cNvSpPr/>
            <p:nvPr/>
          </p:nvSpPr>
          <p:spPr>
            <a:xfrm>
              <a:off x="5627915" y="2648069"/>
              <a:ext cx="380106" cy="317113"/>
            </a:xfrm>
            <a:custGeom>
              <a:avLst/>
              <a:gdLst/>
              <a:ahLst/>
              <a:cxnLst/>
              <a:rect l="l" t="t" r="r" b="b"/>
              <a:pathLst>
                <a:path w="11845" h="9882" extrusionOk="0">
                  <a:moveTo>
                    <a:pt x="11465" y="380"/>
                  </a:moveTo>
                  <a:lnTo>
                    <a:pt x="11465" y="7063"/>
                  </a:lnTo>
                  <a:lnTo>
                    <a:pt x="3643" y="7063"/>
                  </a:lnTo>
                  <a:cubicBezTo>
                    <a:pt x="3579" y="7063"/>
                    <a:pt x="3516" y="7094"/>
                    <a:pt x="3484" y="7126"/>
                  </a:cubicBezTo>
                  <a:lnTo>
                    <a:pt x="1521" y="9153"/>
                  </a:lnTo>
                  <a:lnTo>
                    <a:pt x="1711" y="7284"/>
                  </a:lnTo>
                  <a:cubicBezTo>
                    <a:pt x="1711" y="7221"/>
                    <a:pt x="1679" y="7158"/>
                    <a:pt x="1647" y="7126"/>
                  </a:cubicBezTo>
                  <a:cubicBezTo>
                    <a:pt x="1616" y="7094"/>
                    <a:pt x="1552" y="7063"/>
                    <a:pt x="1489" y="7063"/>
                  </a:cubicBezTo>
                  <a:lnTo>
                    <a:pt x="412" y="7063"/>
                  </a:lnTo>
                  <a:lnTo>
                    <a:pt x="412" y="380"/>
                  </a:lnTo>
                  <a:close/>
                  <a:moveTo>
                    <a:pt x="222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7253"/>
                  </a:lnTo>
                  <a:cubicBezTo>
                    <a:pt x="1" y="7379"/>
                    <a:pt x="96" y="7443"/>
                    <a:pt x="222" y="7443"/>
                  </a:cubicBezTo>
                  <a:lnTo>
                    <a:pt x="1299" y="7443"/>
                  </a:lnTo>
                  <a:lnTo>
                    <a:pt x="1077" y="9659"/>
                  </a:lnTo>
                  <a:cubicBezTo>
                    <a:pt x="1077" y="9754"/>
                    <a:pt x="1109" y="9818"/>
                    <a:pt x="1204" y="9849"/>
                  </a:cubicBezTo>
                  <a:cubicBezTo>
                    <a:pt x="1236" y="9881"/>
                    <a:pt x="1236" y="9881"/>
                    <a:pt x="1267" y="9881"/>
                  </a:cubicBezTo>
                  <a:cubicBezTo>
                    <a:pt x="1331" y="9881"/>
                    <a:pt x="1394" y="9849"/>
                    <a:pt x="1426" y="9818"/>
                  </a:cubicBezTo>
                  <a:lnTo>
                    <a:pt x="3706" y="7443"/>
                  </a:lnTo>
                  <a:lnTo>
                    <a:pt x="11655" y="7443"/>
                  </a:lnTo>
                  <a:cubicBezTo>
                    <a:pt x="11782" y="7443"/>
                    <a:pt x="11845" y="7379"/>
                    <a:pt x="11845" y="7253"/>
                  </a:cubicBezTo>
                  <a:lnTo>
                    <a:pt x="11845" y="190"/>
                  </a:lnTo>
                  <a:cubicBezTo>
                    <a:pt x="11845" y="95"/>
                    <a:pt x="11782" y="0"/>
                    <a:pt x="1165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349;p27">
              <a:extLst>
                <a:ext uri="{FF2B5EF4-FFF2-40B4-BE49-F238E27FC236}">
                  <a16:creationId xmlns:a16="http://schemas.microsoft.com/office/drawing/2014/main" id="{35338DAB-6221-F49F-8A5D-D018761CD62F}"/>
                </a:ext>
              </a:extLst>
            </p:cNvPr>
            <p:cNvSpPr/>
            <p:nvPr/>
          </p:nvSpPr>
          <p:spPr>
            <a:xfrm>
              <a:off x="5697037" y="2725309"/>
              <a:ext cx="66073" cy="67100"/>
            </a:xfrm>
            <a:custGeom>
              <a:avLst/>
              <a:gdLst/>
              <a:ahLst/>
              <a:cxnLst/>
              <a:rect l="l" t="t" r="r" b="b"/>
              <a:pathLst>
                <a:path w="2059" h="2091" extrusionOk="0">
                  <a:moveTo>
                    <a:pt x="1045" y="380"/>
                  </a:moveTo>
                  <a:cubicBezTo>
                    <a:pt x="1394" y="380"/>
                    <a:pt x="1679" y="697"/>
                    <a:pt x="1679" y="1045"/>
                  </a:cubicBezTo>
                  <a:cubicBezTo>
                    <a:pt x="1679" y="1394"/>
                    <a:pt x="1394" y="1679"/>
                    <a:pt x="1045" y="1679"/>
                  </a:cubicBezTo>
                  <a:cubicBezTo>
                    <a:pt x="665" y="1679"/>
                    <a:pt x="380" y="1394"/>
                    <a:pt x="380" y="1045"/>
                  </a:cubicBezTo>
                  <a:cubicBezTo>
                    <a:pt x="380" y="697"/>
                    <a:pt x="665" y="380"/>
                    <a:pt x="1045" y="380"/>
                  </a:cubicBezTo>
                  <a:close/>
                  <a:moveTo>
                    <a:pt x="1045" y="0"/>
                  </a:moveTo>
                  <a:cubicBezTo>
                    <a:pt x="443" y="0"/>
                    <a:pt x="0" y="475"/>
                    <a:pt x="0" y="1045"/>
                  </a:cubicBezTo>
                  <a:cubicBezTo>
                    <a:pt x="0" y="1615"/>
                    <a:pt x="443" y="2090"/>
                    <a:pt x="1045" y="2090"/>
                  </a:cubicBezTo>
                  <a:cubicBezTo>
                    <a:pt x="1615" y="2090"/>
                    <a:pt x="2059" y="1615"/>
                    <a:pt x="2059" y="1045"/>
                  </a:cubicBezTo>
                  <a:cubicBezTo>
                    <a:pt x="2059" y="475"/>
                    <a:pt x="1615" y="0"/>
                    <a:pt x="104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350;p27">
              <a:extLst>
                <a:ext uri="{FF2B5EF4-FFF2-40B4-BE49-F238E27FC236}">
                  <a16:creationId xmlns:a16="http://schemas.microsoft.com/office/drawing/2014/main" id="{52F27A74-BE56-B651-C67B-F7FC61853FD5}"/>
                </a:ext>
              </a:extLst>
            </p:cNvPr>
            <p:cNvSpPr/>
            <p:nvPr/>
          </p:nvSpPr>
          <p:spPr>
            <a:xfrm>
              <a:off x="5785445" y="2725309"/>
              <a:ext cx="66073" cy="67100"/>
            </a:xfrm>
            <a:custGeom>
              <a:avLst/>
              <a:gdLst/>
              <a:ahLst/>
              <a:cxnLst/>
              <a:rect l="l" t="t" r="r" b="b"/>
              <a:pathLst>
                <a:path w="2059" h="2091" extrusionOk="0">
                  <a:moveTo>
                    <a:pt x="1014" y="380"/>
                  </a:moveTo>
                  <a:cubicBezTo>
                    <a:pt x="1394" y="380"/>
                    <a:pt x="1679" y="697"/>
                    <a:pt x="1679" y="1045"/>
                  </a:cubicBezTo>
                  <a:cubicBezTo>
                    <a:pt x="1679" y="1394"/>
                    <a:pt x="1394" y="1679"/>
                    <a:pt x="1014" y="1679"/>
                  </a:cubicBezTo>
                  <a:cubicBezTo>
                    <a:pt x="665" y="1679"/>
                    <a:pt x="380" y="1394"/>
                    <a:pt x="380" y="1045"/>
                  </a:cubicBezTo>
                  <a:cubicBezTo>
                    <a:pt x="380" y="697"/>
                    <a:pt x="665" y="380"/>
                    <a:pt x="1014" y="380"/>
                  </a:cubicBezTo>
                  <a:close/>
                  <a:moveTo>
                    <a:pt x="1014" y="0"/>
                  </a:moveTo>
                  <a:cubicBezTo>
                    <a:pt x="444" y="0"/>
                    <a:pt x="0" y="475"/>
                    <a:pt x="0" y="1045"/>
                  </a:cubicBezTo>
                  <a:cubicBezTo>
                    <a:pt x="0" y="1615"/>
                    <a:pt x="444" y="2090"/>
                    <a:pt x="1014" y="2090"/>
                  </a:cubicBezTo>
                  <a:cubicBezTo>
                    <a:pt x="1615" y="2090"/>
                    <a:pt x="2059" y="1615"/>
                    <a:pt x="2059" y="1045"/>
                  </a:cubicBezTo>
                  <a:cubicBezTo>
                    <a:pt x="2059" y="475"/>
                    <a:pt x="1615" y="0"/>
                    <a:pt x="101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351;p27">
              <a:extLst>
                <a:ext uri="{FF2B5EF4-FFF2-40B4-BE49-F238E27FC236}">
                  <a16:creationId xmlns:a16="http://schemas.microsoft.com/office/drawing/2014/main" id="{118251AF-71D6-3EE2-F49D-510CCD0368CC}"/>
                </a:ext>
              </a:extLst>
            </p:cNvPr>
            <p:cNvSpPr/>
            <p:nvPr/>
          </p:nvSpPr>
          <p:spPr>
            <a:xfrm>
              <a:off x="5872826" y="2725309"/>
              <a:ext cx="67132" cy="67100"/>
            </a:xfrm>
            <a:custGeom>
              <a:avLst/>
              <a:gdLst/>
              <a:ahLst/>
              <a:cxnLst/>
              <a:rect l="l" t="t" r="r" b="b"/>
              <a:pathLst>
                <a:path w="2092" h="2091" extrusionOk="0">
                  <a:moveTo>
                    <a:pt x="1046" y="380"/>
                  </a:moveTo>
                  <a:cubicBezTo>
                    <a:pt x="1394" y="380"/>
                    <a:pt x="1711" y="697"/>
                    <a:pt x="1711" y="1045"/>
                  </a:cubicBezTo>
                  <a:cubicBezTo>
                    <a:pt x="1711" y="1394"/>
                    <a:pt x="1426" y="1679"/>
                    <a:pt x="1046" y="1679"/>
                  </a:cubicBezTo>
                  <a:cubicBezTo>
                    <a:pt x="698" y="1679"/>
                    <a:pt x="413" y="1394"/>
                    <a:pt x="413" y="1045"/>
                  </a:cubicBezTo>
                  <a:cubicBezTo>
                    <a:pt x="413" y="697"/>
                    <a:pt x="698" y="380"/>
                    <a:pt x="1046" y="380"/>
                  </a:cubicBezTo>
                  <a:close/>
                  <a:moveTo>
                    <a:pt x="1046" y="0"/>
                  </a:moveTo>
                  <a:cubicBezTo>
                    <a:pt x="476" y="0"/>
                    <a:pt x="1" y="475"/>
                    <a:pt x="1" y="1045"/>
                  </a:cubicBezTo>
                  <a:cubicBezTo>
                    <a:pt x="1" y="1615"/>
                    <a:pt x="476" y="2090"/>
                    <a:pt x="1046" y="2090"/>
                  </a:cubicBezTo>
                  <a:cubicBezTo>
                    <a:pt x="1616" y="2090"/>
                    <a:pt x="2091" y="1615"/>
                    <a:pt x="2091" y="1045"/>
                  </a:cubicBezTo>
                  <a:cubicBezTo>
                    <a:pt x="2091" y="475"/>
                    <a:pt x="1616" y="0"/>
                    <a:pt x="104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3891E9E-351B-AED8-957C-E37A83CB8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93" y="1007271"/>
            <a:ext cx="8866414" cy="3148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E5E5F8-1489-0D3C-F251-5A8BF6B502C9}"/>
              </a:ext>
            </a:extLst>
          </p:cNvPr>
          <p:cNvSpPr txBox="1"/>
          <p:nvPr/>
        </p:nvSpPr>
        <p:spPr>
          <a:xfrm>
            <a:off x="5021227" y="4423322"/>
            <a:ext cx="37962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Bell MT" panose="02020503060305020303" pitchFamily="18" charset="0"/>
              </a:rPr>
              <a:t>Contains ENTITIES like </a:t>
            </a:r>
            <a:r>
              <a:rPr lang="en-IN" b="1" dirty="0" err="1">
                <a:latin typeface="Bell MT" panose="02020503060305020303" pitchFamily="18" charset="0"/>
              </a:rPr>
              <a:t>id,accountNo,bankName,holderName,balance</a:t>
            </a:r>
            <a:r>
              <a:rPr lang="en-IN" b="1" dirty="0">
                <a:latin typeface="Bell MT" panose="02020503060305020303" pitchFamily="18" charset="0"/>
              </a:rPr>
              <a:t> etc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65D90A3-EFF7-E382-40AD-8C61BFFC6E01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314700" y="4737293"/>
            <a:ext cx="9430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446658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313</Words>
  <Application>Microsoft Office PowerPoint</Application>
  <PresentationFormat>On-screen Show (16:9)</PresentationFormat>
  <Paragraphs>49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Amasis MT Pro</vt:lpstr>
      <vt:lpstr>Aldhabi</vt:lpstr>
      <vt:lpstr>Bahnschrift</vt:lpstr>
      <vt:lpstr>Fira Sans SemiBold</vt:lpstr>
      <vt:lpstr>Fira Sans Medium</vt:lpstr>
      <vt:lpstr>Dubai Medium</vt:lpstr>
      <vt:lpstr>Arial</vt:lpstr>
      <vt:lpstr>Fira Sans</vt:lpstr>
      <vt:lpstr>Bell MT</vt:lpstr>
      <vt:lpstr>Technology Infographics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UDAYASREE BANOTHU</dc:creator>
  <cp:lastModifiedBy>FNU LNU</cp:lastModifiedBy>
  <cp:revision>1</cp:revision>
  <dcterms:modified xsi:type="dcterms:W3CDTF">2023-05-12T04:31:08Z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2023-05-11T17:42:54Z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89d8841f-805f-4ce3-90bc-934d9708b831</vt:lpwstr>
  </property>
  <property fmtid="{D5CDD505-2E9C-101B-9397-08002B2CF9AE}" pid="7" name="MSIP_Label_defa4170-0d19-0005-0004-bc88714345d2_ActionId">
    <vt:lpwstr>3cee7627-bf0e-4486-b4ca-a139cded44a2</vt:lpwstr>
  </property>
  <property fmtid="{D5CDD505-2E9C-101B-9397-08002B2CF9AE}" pid="8" name="MSIP_Label_defa4170-0d19-0005-0004-bc88714345d2_ContentBits">
    <vt:lpwstr>0</vt:lpwstr>
  </property>
</Properties>
</file>